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5" r:id="rId4"/>
    <p:sldId id="266" r:id="rId5"/>
    <p:sldId id="270" r:id="rId6"/>
    <p:sldId id="260" r:id="rId7"/>
    <p:sldId id="276" r:id="rId8"/>
    <p:sldId id="272" r:id="rId9"/>
    <p:sldId id="262" r:id="rId10"/>
    <p:sldId id="274" r:id="rId11"/>
    <p:sldId id="263" r:id="rId12"/>
    <p:sldId id="275" r:id="rId13"/>
    <p:sldId id="283" r:id="rId14"/>
    <p:sldId id="285" r:id="rId15"/>
    <p:sldId id="286" r:id="rId16"/>
    <p:sldId id="280" r:id="rId17"/>
    <p:sldId id="284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49929-EB1F-404E-A8E5-D2F262DFE618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63F22-F599-4ABA-9D2F-4A03341B4127}">
      <dgm:prSet phldrT="[Текст]"/>
      <dgm:spPr/>
      <dgm:t>
        <a:bodyPr/>
        <a:lstStyle/>
        <a:p>
          <a:r>
            <a:rPr lang="ru-RU" dirty="0"/>
            <a:t>Физиология и </a:t>
          </a:r>
          <a:r>
            <a:rPr lang="ru-RU" dirty="0" err="1"/>
            <a:t>инфозависимость</a:t>
          </a:r>
          <a:endParaRPr lang="ru-RU" dirty="0"/>
        </a:p>
      </dgm:t>
    </dgm:pt>
    <dgm:pt modelId="{1767DC15-76BB-4213-96D0-665152412A8B}" type="parTrans" cxnId="{4261FE30-C625-420F-A8B9-F170B88BE779}">
      <dgm:prSet/>
      <dgm:spPr/>
      <dgm:t>
        <a:bodyPr/>
        <a:lstStyle/>
        <a:p>
          <a:endParaRPr lang="ru-RU"/>
        </a:p>
      </dgm:t>
    </dgm:pt>
    <dgm:pt modelId="{D400CC94-9A32-4DE9-B110-23DD5387FE62}" type="sibTrans" cxnId="{4261FE30-C625-420F-A8B9-F170B88BE779}">
      <dgm:prSet/>
      <dgm:spPr/>
      <dgm:t>
        <a:bodyPr/>
        <a:lstStyle/>
        <a:p>
          <a:endParaRPr lang="ru-RU"/>
        </a:p>
      </dgm:t>
    </dgm:pt>
    <dgm:pt modelId="{EBA386B4-7319-469F-B887-1400EBA73C42}">
      <dgm:prSet phldrT="[Текст]" custT="1"/>
      <dgm:spPr/>
      <dgm:t>
        <a:bodyPr/>
        <a:lstStyle/>
        <a:p>
          <a:r>
            <a:rPr lang="ru-RU" sz="1800" dirty="0"/>
            <a:t>Общее устройство мозга</a:t>
          </a:r>
        </a:p>
      </dgm:t>
    </dgm:pt>
    <dgm:pt modelId="{9F53DED8-8DC9-4A55-AA47-F4AD1E2EB950}" type="parTrans" cxnId="{37802D22-4F05-4257-B3B2-B431E21DDDDD}">
      <dgm:prSet/>
      <dgm:spPr/>
      <dgm:t>
        <a:bodyPr/>
        <a:lstStyle/>
        <a:p>
          <a:endParaRPr lang="ru-RU"/>
        </a:p>
      </dgm:t>
    </dgm:pt>
    <dgm:pt modelId="{F8E28004-7F4C-4CBE-9CAF-5D7387ABCF08}" type="sibTrans" cxnId="{37802D22-4F05-4257-B3B2-B431E21DDDDD}">
      <dgm:prSet/>
      <dgm:spPr/>
      <dgm:t>
        <a:bodyPr/>
        <a:lstStyle/>
        <a:p>
          <a:endParaRPr lang="ru-RU"/>
        </a:p>
      </dgm:t>
    </dgm:pt>
    <dgm:pt modelId="{0EE1E415-B2CC-40D6-9112-942F5BBF3286}">
      <dgm:prSet phldrT="[Текст]"/>
      <dgm:spPr/>
      <dgm:t>
        <a:bodyPr/>
        <a:lstStyle/>
        <a:p>
          <a:r>
            <a:rPr lang="ru-RU" dirty="0"/>
            <a:t>Приемы против человека</a:t>
          </a:r>
        </a:p>
      </dgm:t>
    </dgm:pt>
    <dgm:pt modelId="{0281C68E-01A0-4C2B-8D7B-47D73C750953}" type="parTrans" cxnId="{FEFA0BED-8306-4F55-A92F-EEDE964E5CCF}">
      <dgm:prSet/>
      <dgm:spPr/>
      <dgm:t>
        <a:bodyPr/>
        <a:lstStyle/>
        <a:p>
          <a:endParaRPr lang="ru-RU"/>
        </a:p>
      </dgm:t>
    </dgm:pt>
    <dgm:pt modelId="{45E3CF53-1C84-4544-88BD-1347F53A39E9}" type="sibTrans" cxnId="{FEFA0BED-8306-4F55-A92F-EEDE964E5CCF}">
      <dgm:prSet/>
      <dgm:spPr/>
      <dgm:t>
        <a:bodyPr/>
        <a:lstStyle/>
        <a:p>
          <a:endParaRPr lang="ru-RU"/>
        </a:p>
      </dgm:t>
    </dgm:pt>
    <dgm:pt modelId="{3790F3AA-D02C-4485-9AE0-C428F0880905}">
      <dgm:prSet phldrT="[Текст]"/>
      <dgm:spPr/>
      <dgm:t>
        <a:bodyPr/>
        <a:lstStyle/>
        <a:p>
          <a:r>
            <a:rPr lang="ru-RU" dirty="0"/>
            <a:t>Что делать?</a:t>
          </a:r>
        </a:p>
      </dgm:t>
    </dgm:pt>
    <dgm:pt modelId="{CCD79F30-D684-4B71-83EE-E570931E7A4B}" type="parTrans" cxnId="{952E14DE-8FC8-42F7-9CA9-488B9B32237E}">
      <dgm:prSet/>
      <dgm:spPr/>
      <dgm:t>
        <a:bodyPr/>
        <a:lstStyle/>
        <a:p>
          <a:endParaRPr lang="ru-RU"/>
        </a:p>
      </dgm:t>
    </dgm:pt>
    <dgm:pt modelId="{53BAAC41-1586-4591-9D66-3AEDE7B8B878}" type="sibTrans" cxnId="{952E14DE-8FC8-42F7-9CA9-488B9B32237E}">
      <dgm:prSet/>
      <dgm:spPr/>
      <dgm:t>
        <a:bodyPr/>
        <a:lstStyle/>
        <a:p>
          <a:endParaRPr lang="ru-RU"/>
        </a:p>
      </dgm:t>
    </dgm:pt>
    <dgm:pt modelId="{147103E7-4CB7-4522-9D04-920AAA3A0F58}">
      <dgm:prSet phldrT="[Текст]" custT="1"/>
      <dgm:spPr/>
      <dgm:t>
        <a:bodyPr/>
        <a:lstStyle/>
        <a:p>
          <a:r>
            <a:rPr lang="ru-RU" sz="1800" dirty="0"/>
            <a:t>Понять, где технологии </a:t>
          </a:r>
          <a:r>
            <a:rPr lang="ru-RU" sz="1800" dirty="0" err="1"/>
            <a:t>инвалидизируют</a:t>
          </a:r>
          <a:r>
            <a:rPr lang="ru-RU" sz="1800" dirty="0"/>
            <a:t> мозг и нервную систему, а где они реально нужны и полезны.</a:t>
          </a:r>
        </a:p>
      </dgm:t>
    </dgm:pt>
    <dgm:pt modelId="{B56238B2-2ED8-4E10-8EEA-390191678F68}" type="parTrans" cxnId="{7E6AABE3-86CD-428A-8B91-12741536041C}">
      <dgm:prSet/>
      <dgm:spPr/>
      <dgm:t>
        <a:bodyPr/>
        <a:lstStyle/>
        <a:p>
          <a:endParaRPr lang="ru-RU"/>
        </a:p>
      </dgm:t>
    </dgm:pt>
    <dgm:pt modelId="{D5DEC7EA-3DC2-4FF9-A82B-220A7895DB7B}" type="sibTrans" cxnId="{7E6AABE3-86CD-428A-8B91-12741536041C}">
      <dgm:prSet/>
      <dgm:spPr/>
      <dgm:t>
        <a:bodyPr/>
        <a:lstStyle/>
        <a:p>
          <a:endParaRPr lang="ru-RU"/>
        </a:p>
      </dgm:t>
    </dgm:pt>
    <dgm:pt modelId="{DEEA49AF-A1FC-4E4F-86FA-ADD47BA464ED}">
      <dgm:prSet phldrT="[Текст]" custT="1"/>
      <dgm:spPr/>
      <dgm:t>
        <a:bodyPr/>
        <a:lstStyle/>
        <a:p>
          <a:r>
            <a:rPr lang="ru-RU" sz="1800" dirty="0"/>
            <a:t>Пластичность мозга, сенситивные периоды, </a:t>
          </a:r>
          <a:r>
            <a:rPr lang="ru-RU" sz="1800" dirty="0" err="1"/>
            <a:t>апоптоз</a:t>
          </a:r>
          <a:r>
            <a:rPr lang="ru-RU" sz="1800" dirty="0"/>
            <a:t> клеток.</a:t>
          </a:r>
        </a:p>
      </dgm:t>
    </dgm:pt>
    <dgm:pt modelId="{04C56780-D6B2-4D8C-AD96-53EFA3AA5138}" type="parTrans" cxnId="{AA557B69-71CF-4E35-9B2A-A6295EC70C95}">
      <dgm:prSet/>
      <dgm:spPr/>
      <dgm:t>
        <a:bodyPr/>
        <a:lstStyle/>
        <a:p>
          <a:endParaRPr lang="ru-RU"/>
        </a:p>
      </dgm:t>
    </dgm:pt>
    <dgm:pt modelId="{06E0A67D-502B-4095-85C5-817E85F478C3}" type="sibTrans" cxnId="{AA557B69-71CF-4E35-9B2A-A6295EC70C95}">
      <dgm:prSet/>
      <dgm:spPr/>
      <dgm:t>
        <a:bodyPr/>
        <a:lstStyle/>
        <a:p>
          <a:endParaRPr lang="ru-RU"/>
        </a:p>
      </dgm:t>
    </dgm:pt>
    <dgm:pt modelId="{B5640552-9A13-4078-B814-F4382F19A7C8}">
      <dgm:prSet phldrT="[Текст]" custT="1"/>
      <dgm:spPr/>
      <dgm:t>
        <a:bodyPr/>
        <a:lstStyle/>
        <a:p>
          <a:r>
            <a:rPr lang="ru-RU" sz="1800" dirty="0"/>
            <a:t>Необратимость сбоев формирования мозга, цифровое слабоумие.</a:t>
          </a:r>
        </a:p>
      </dgm:t>
    </dgm:pt>
    <dgm:pt modelId="{31A37591-3172-4D62-B4B3-A1DF9827AF50}" type="parTrans" cxnId="{A6F4E291-AA79-4DA5-B665-99A482FC6BA9}">
      <dgm:prSet/>
      <dgm:spPr/>
      <dgm:t>
        <a:bodyPr/>
        <a:lstStyle/>
        <a:p>
          <a:endParaRPr lang="ru-RU"/>
        </a:p>
      </dgm:t>
    </dgm:pt>
    <dgm:pt modelId="{5FACF653-4638-4C26-9CEA-1A5EB593F0FC}" type="sibTrans" cxnId="{A6F4E291-AA79-4DA5-B665-99A482FC6BA9}">
      <dgm:prSet/>
      <dgm:spPr/>
      <dgm:t>
        <a:bodyPr/>
        <a:lstStyle/>
        <a:p>
          <a:endParaRPr lang="ru-RU"/>
        </a:p>
      </dgm:t>
    </dgm:pt>
    <dgm:pt modelId="{F196E97E-38C4-4A74-84E7-B29BB518725D}">
      <dgm:prSet phldrT="[Текст]" custT="1"/>
      <dgm:spPr/>
      <dgm:t>
        <a:bodyPr/>
        <a:lstStyle/>
        <a:p>
          <a:r>
            <a:rPr lang="ru-RU" sz="1800" dirty="0"/>
            <a:t>Достижения </a:t>
          </a:r>
          <a:r>
            <a:rPr lang="ru-RU" sz="1800" dirty="0" err="1"/>
            <a:t>бихевиаристов</a:t>
          </a:r>
          <a:r>
            <a:rPr lang="ru-RU" sz="1800" dirty="0"/>
            <a:t> (товарищ Скиннер) – поощряй и побеждай.</a:t>
          </a:r>
        </a:p>
      </dgm:t>
    </dgm:pt>
    <dgm:pt modelId="{961D1967-7DF5-4CAF-9A76-E0A95653AE00}" type="sibTrans" cxnId="{E02B25A1-BC32-40BD-BDDF-F6C8568C3C8A}">
      <dgm:prSet/>
      <dgm:spPr/>
      <dgm:t>
        <a:bodyPr/>
        <a:lstStyle/>
        <a:p>
          <a:endParaRPr lang="ru-RU"/>
        </a:p>
      </dgm:t>
    </dgm:pt>
    <dgm:pt modelId="{8C1E918D-A4D6-4313-B69A-B8C1C0C4C417}" type="parTrans" cxnId="{E02B25A1-BC32-40BD-BDDF-F6C8568C3C8A}">
      <dgm:prSet/>
      <dgm:spPr/>
      <dgm:t>
        <a:bodyPr/>
        <a:lstStyle/>
        <a:p>
          <a:endParaRPr lang="ru-RU"/>
        </a:p>
      </dgm:t>
    </dgm:pt>
    <dgm:pt modelId="{BB587535-C942-4565-81AF-EEF9A8F99A6A}">
      <dgm:prSet phldrT="[Текст]" custT="1"/>
      <dgm:spPr/>
      <dgm:t>
        <a:bodyPr/>
        <a:lstStyle/>
        <a:p>
          <a:r>
            <a:rPr lang="ru-RU" sz="1800" dirty="0"/>
            <a:t>Управление вниманием на бессознательном уровне.</a:t>
          </a:r>
        </a:p>
      </dgm:t>
    </dgm:pt>
    <dgm:pt modelId="{FE860096-0824-42D1-8638-BD65FE3691DE}" type="parTrans" cxnId="{9D2416AE-9285-4DFC-91BE-86AE4A5BB711}">
      <dgm:prSet/>
      <dgm:spPr/>
      <dgm:t>
        <a:bodyPr/>
        <a:lstStyle/>
        <a:p>
          <a:endParaRPr lang="ru-RU"/>
        </a:p>
      </dgm:t>
    </dgm:pt>
    <dgm:pt modelId="{B47C9B60-1787-4F26-B7FC-66AD927404B3}" type="sibTrans" cxnId="{9D2416AE-9285-4DFC-91BE-86AE4A5BB711}">
      <dgm:prSet/>
      <dgm:spPr/>
      <dgm:t>
        <a:bodyPr/>
        <a:lstStyle/>
        <a:p>
          <a:endParaRPr lang="ru-RU"/>
        </a:p>
      </dgm:t>
    </dgm:pt>
    <dgm:pt modelId="{ADF1374D-1C5E-49C2-8FD0-29A5042E50B0}">
      <dgm:prSet phldrT="[Текст]" custT="1"/>
      <dgm:spPr/>
      <dgm:t>
        <a:bodyPr/>
        <a:lstStyle/>
        <a:p>
          <a:r>
            <a:rPr lang="ru-RU" sz="1800" dirty="0"/>
            <a:t>Древние инстинкты, система мотивации, алгоритмы состояния счастья – обманываем мозг!</a:t>
          </a:r>
        </a:p>
      </dgm:t>
    </dgm:pt>
    <dgm:pt modelId="{1D231600-9D81-4AAE-B359-7E714549C76A}" type="parTrans" cxnId="{C62339F8-7E71-4690-A946-81C30AD0CE6D}">
      <dgm:prSet/>
      <dgm:spPr/>
      <dgm:t>
        <a:bodyPr/>
        <a:lstStyle/>
        <a:p>
          <a:endParaRPr lang="ru-RU"/>
        </a:p>
      </dgm:t>
    </dgm:pt>
    <dgm:pt modelId="{1C92E7C8-CFFE-4600-93D4-8079C48BA518}" type="sibTrans" cxnId="{C62339F8-7E71-4690-A946-81C30AD0CE6D}">
      <dgm:prSet/>
      <dgm:spPr/>
      <dgm:t>
        <a:bodyPr/>
        <a:lstStyle/>
        <a:p>
          <a:endParaRPr lang="ru-RU"/>
        </a:p>
      </dgm:t>
    </dgm:pt>
    <dgm:pt modelId="{A4E66C24-BD90-4612-BEEA-290A413D44DF}">
      <dgm:prSet phldrT="[Текст]" custT="1"/>
      <dgm:spPr/>
      <dgm:t>
        <a:bodyPr/>
        <a:lstStyle/>
        <a:p>
          <a:r>
            <a:rPr lang="ru-RU" sz="1800" dirty="0"/>
            <a:t>Разнообразие психологических приемов в соцсетях.</a:t>
          </a:r>
        </a:p>
      </dgm:t>
    </dgm:pt>
    <dgm:pt modelId="{7A4C64B1-C2D5-4AC6-899F-0F9C572501BF}" type="sibTrans" cxnId="{051DE696-ED3B-49B7-9B54-24BB0FE39DA2}">
      <dgm:prSet/>
      <dgm:spPr/>
      <dgm:t>
        <a:bodyPr/>
        <a:lstStyle/>
        <a:p>
          <a:endParaRPr lang="ru-RU"/>
        </a:p>
      </dgm:t>
    </dgm:pt>
    <dgm:pt modelId="{89B5850F-F1AB-4405-B5D3-681AC002DA17}" type="parTrans" cxnId="{051DE696-ED3B-49B7-9B54-24BB0FE39DA2}">
      <dgm:prSet/>
      <dgm:spPr/>
      <dgm:t>
        <a:bodyPr/>
        <a:lstStyle/>
        <a:p>
          <a:endParaRPr lang="ru-RU"/>
        </a:p>
      </dgm:t>
    </dgm:pt>
    <dgm:pt modelId="{BE6ED20F-23ED-4C7E-9186-163594FE3B95}">
      <dgm:prSet phldrT="[Текст]" custT="1"/>
      <dgm:spPr/>
      <dgm:t>
        <a:bodyPr/>
        <a:lstStyle/>
        <a:p>
          <a:r>
            <a:rPr lang="ru-RU" sz="1800" dirty="0"/>
            <a:t>Не бояться забрать самостоятельный доступ полностью.</a:t>
          </a:r>
        </a:p>
      </dgm:t>
    </dgm:pt>
    <dgm:pt modelId="{6A4AAE5D-3FE0-4048-9192-1BB6C7E03861}" type="parTrans" cxnId="{3221C3F3-5301-4EFD-8C4E-B66777BC16EC}">
      <dgm:prSet/>
      <dgm:spPr/>
      <dgm:t>
        <a:bodyPr/>
        <a:lstStyle/>
        <a:p>
          <a:endParaRPr lang="ru-RU"/>
        </a:p>
      </dgm:t>
    </dgm:pt>
    <dgm:pt modelId="{C0A5D0B1-479A-4E12-A9B4-8612D79A8BD2}" type="sibTrans" cxnId="{3221C3F3-5301-4EFD-8C4E-B66777BC16EC}">
      <dgm:prSet/>
      <dgm:spPr/>
      <dgm:t>
        <a:bodyPr/>
        <a:lstStyle/>
        <a:p>
          <a:endParaRPr lang="ru-RU"/>
        </a:p>
      </dgm:t>
    </dgm:pt>
    <dgm:pt modelId="{B70E4D20-3270-4829-B893-1FEF039864DE}">
      <dgm:prSet phldrT="[Текст]" custT="1"/>
      <dgm:spPr/>
      <dgm:t>
        <a:bodyPr/>
        <a:lstStyle/>
        <a:p>
          <a:r>
            <a:rPr lang="ru-RU" sz="1800" dirty="0"/>
            <a:t>Осознать опасность ситуации! Много исследований (хоть и фрагментарных) о запущенном цифровом слабоумии.</a:t>
          </a:r>
        </a:p>
      </dgm:t>
    </dgm:pt>
    <dgm:pt modelId="{495214AA-1DB6-4EEA-B4D5-E9EF7FE7035A}" type="parTrans" cxnId="{D810A5F2-1E84-4CBD-9650-D7F4E96E88A9}">
      <dgm:prSet/>
      <dgm:spPr/>
      <dgm:t>
        <a:bodyPr/>
        <a:lstStyle/>
        <a:p>
          <a:endParaRPr lang="ru-RU"/>
        </a:p>
      </dgm:t>
    </dgm:pt>
    <dgm:pt modelId="{3C598FF0-287D-469E-86B3-771442721B98}" type="sibTrans" cxnId="{D810A5F2-1E84-4CBD-9650-D7F4E96E88A9}">
      <dgm:prSet/>
      <dgm:spPr/>
      <dgm:t>
        <a:bodyPr/>
        <a:lstStyle/>
        <a:p>
          <a:endParaRPr lang="ru-RU"/>
        </a:p>
      </dgm:t>
    </dgm:pt>
    <dgm:pt modelId="{F6CE3ECB-C0ED-4E43-B348-2D8A515D0D97}">
      <dgm:prSet phldrT="[Текст]" custT="1"/>
      <dgm:spPr/>
      <dgm:t>
        <a:bodyPr/>
        <a:lstStyle/>
        <a:p>
          <a:r>
            <a:rPr lang="ru-RU" sz="1800" dirty="0"/>
            <a:t>Воспитывать гармоничную личность.</a:t>
          </a:r>
        </a:p>
      </dgm:t>
    </dgm:pt>
    <dgm:pt modelId="{AB49E3A0-45B3-49C6-9811-F5A51A227520}" type="parTrans" cxnId="{3A65CB08-C533-4162-B4A8-F9A321AA02F3}">
      <dgm:prSet/>
      <dgm:spPr/>
      <dgm:t>
        <a:bodyPr/>
        <a:lstStyle/>
        <a:p>
          <a:endParaRPr lang="ru-RU"/>
        </a:p>
      </dgm:t>
    </dgm:pt>
    <dgm:pt modelId="{206B744B-3AC7-478C-ABCE-B00A894BB5A2}" type="sibTrans" cxnId="{3A65CB08-C533-4162-B4A8-F9A321AA02F3}">
      <dgm:prSet/>
      <dgm:spPr/>
      <dgm:t>
        <a:bodyPr/>
        <a:lstStyle/>
        <a:p>
          <a:endParaRPr lang="ru-RU"/>
        </a:p>
      </dgm:t>
    </dgm:pt>
    <dgm:pt modelId="{F57702BC-8456-4D85-9E32-CE7284D6DF6B}">
      <dgm:prSet phldrT="[Текст]" custT="1"/>
      <dgm:spPr/>
      <dgm:t>
        <a:bodyPr/>
        <a:lstStyle/>
        <a:p>
          <a:r>
            <a:rPr lang="ru-RU" sz="1800" dirty="0"/>
            <a:t>Новое поколение – новая норма? Или мы наблюдаем беспрецедентную деградацию человечества?</a:t>
          </a:r>
        </a:p>
      </dgm:t>
    </dgm:pt>
    <dgm:pt modelId="{3D759245-395C-499C-8957-A3A72D46EEAD}" type="parTrans" cxnId="{FD4C83AC-6913-400E-9885-DE72D601550F}">
      <dgm:prSet/>
      <dgm:spPr/>
      <dgm:t>
        <a:bodyPr/>
        <a:lstStyle/>
        <a:p>
          <a:endParaRPr lang="ru-RU"/>
        </a:p>
      </dgm:t>
    </dgm:pt>
    <dgm:pt modelId="{2A9534D4-C588-4BDF-A207-3E20B926E522}" type="sibTrans" cxnId="{FD4C83AC-6913-400E-9885-DE72D601550F}">
      <dgm:prSet/>
      <dgm:spPr/>
      <dgm:t>
        <a:bodyPr/>
        <a:lstStyle/>
        <a:p>
          <a:endParaRPr lang="ru-RU"/>
        </a:p>
      </dgm:t>
    </dgm:pt>
    <dgm:pt modelId="{424BF857-F039-4E63-ADB3-8290B3083CCF}" type="pres">
      <dgm:prSet presAssocID="{4C549929-EB1F-404E-A8E5-D2F262DFE618}" presName="Name0" presStyleCnt="0">
        <dgm:presLayoutVars>
          <dgm:dir/>
          <dgm:animLvl val="lvl"/>
          <dgm:resizeHandles val="exact"/>
        </dgm:presLayoutVars>
      </dgm:prSet>
      <dgm:spPr/>
    </dgm:pt>
    <dgm:pt modelId="{17C9B84F-5C12-45A2-92AC-C1A79428F6F6}" type="pres">
      <dgm:prSet presAssocID="{C5E63F22-F599-4ABA-9D2F-4A03341B4127}" presName="linNode" presStyleCnt="0"/>
      <dgm:spPr/>
    </dgm:pt>
    <dgm:pt modelId="{23ABFAA4-3CFC-43F3-91F0-50D68AAA5A2A}" type="pres">
      <dgm:prSet presAssocID="{C5E63F22-F599-4ABA-9D2F-4A03341B4127}" presName="parentText" presStyleLbl="node1" presStyleIdx="0" presStyleCnt="3" custScaleX="86427" custScaleY="70569">
        <dgm:presLayoutVars>
          <dgm:chMax val="1"/>
          <dgm:bulletEnabled val="1"/>
        </dgm:presLayoutVars>
      </dgm:prSet>
      <dgm:spPr/>
    </dgm:pt>
    <dgm:pt modelId="{A0B24D40-7E1E-47DE-B7C7-F5786EB4D20B}" type="pres">
      <dgm:prSet presAssocID="{C5E63F22-F599-4ABA-9D2F-4A03341B4127}" presName="descendantText" presStyleLbl="alignAccFollowNode1" presStyleIdx="0" presStyleCnt="3" custLinFactNeighborX="3243" custLinFactNeighborY="762">
        <dgm:presLayoutVars>
          <dgm:bulletEnabled val="1"/>
        </dgm:presLayoutVars>
      </dgm:prSet>
      <dgm:spPr/>
    </dgm:pt>
    <dgm:pt modelId="{4945070B-F762-49A5-8AB7-31DAD17AB8DB}" type="pres">
      <dgm:prSet presAssocID="{D400CC94-9A32-4DE9-B110-23DD5387FE62}" presName="sp" presStyleCnt="0"/>
      <dgm:spPr/>
    </dgm:pt>
    <dgm:pt modelId="{F68B213B-BFC7-4006-BFA3-A6888B177F4B}" type="pres">
      <dgm:prSet presAssocID="{0EE1E415-B2CC-40D6-9112-942F5BBF3286}" presName="linNode" presStyleCnt="0"/>
      <dgm:spPr/>
    </dgm:pt>
    <dgm:pt modelId="{F1B06311-6E9A-44B3-B5EA-1390992D86BB}" type="pres">
      <dgm:prSet presAssocID="{0EE1E415-B2CC-40D6-9112-942F5BBF3286}" presName="parentText" presStyleLbl="node1" presStyleIdx="1" presStyleCnt="3" custScaleX="91331" custScaleY="61902" custLinFactNeighborX="-996" custLinFactNeighborY="12506">
        <dgm:presLayoutVars>
          <dgm:chMax val="1"/>
          <dgm:bulletEnabled val="1"/>
        </dgm:presLayoutVars>
      </dgm:prSet>
      <dgm:spPr/>
    </dgm:pt>
    <dgm:pt modelId="{9E6623D5-266E-4087-BD75-7CC23CDDDB99}" type="pres">
      <dgm:prSet presAssocID="{0EE1E415-B2CC-40D6-9112-942F5BBF3286}" presName="descendantText" presStyleLbl="alignAccFollowNode1" presStyleIdx="1" presStyleCnt="3" custScaleY="100933" custLinFactNeighborX="0" custLinFactNeighborY="0">
        <dgm:presLayoutVars>
          <dgm:bulletEnabled val="1"/>
        </dgm:presLayoutVars>
      </dgm:prSet>
      <dgm:spPr/>
    </dgm:pt>
    <dgm:pt modelId="{17D47A58-9352-4689-B255-C344E4255B41}" type="pres">
      <dgm:prSet presAssocID="{45E3CF53-1C84-4544-88BD-1347F53A39E9}" presName="sp" presStyleCnt="0"/>
      <dgm:spPr/>
    </dgm:pt>
    <dgm:pt modelId="{AF647EFC-09A4-43DF-B6E1-4DBCCDA94CE1}" type="pres">
      <dgm:prSet presAssocID="{3790F3AA-D02C-4485-9AE0-C428F0880905}" presName="linNode" presStyleCnt="0"/>
      <dgm:spPr/>
    </dgm:pt>
    <dgm:pt modelId="{9FFB27F5-4DED-4F58-A406-6F248E004BEA}" type="pres">
      <dgm:prSet presAssocID="{3790F3AA-D02C-4485-9AE0-C428F0880905}" presName="parentText" presStyleLbl="node1" presStyleIdx="2" presStyleCnt="3" custScaleX="89879" custScaleY="99425" custLinFactNeighborX="-498" custLinFactNeighborY="30454">
        <dgm:presLayoutVars>
          <dgm:chMax val="1"/>
          <dgm:bulletEnabled val="1"/>
        </dgm:presLayoutVars>
      </dgm:prSet>
      <dgm:spPr/>
    </dgm:pt>
    <dgm:pt modelId="{4D801FA5-2C5B-4008-A759-6ABDB335DC61}" type="pres">
      <dgm:prSet presAssocID="{3790F3AA-D02C-4485-9AE0-C428F0880905}" presName="descendantText" presStyleLbl="alignAccFollowNode1" presStyleIdx="2" presStyleCnt="3" custScaleY="139837" custLinFactNeighborX="1710" custLinFactNeighborY="8758">
        <dgm:presLayoutVars>
          <dgm:bulletEnabled val="1"/>
        </dgm:presLayoutVars>
      </dgm:prSet>
      <dgm:spPr/>
    </dgm:pt>
  </dgm:ptLst>
  <dgm:cxnLst>
    <dgm:cxn modelId="{3A65CB08-C533-4162-B4A8-F9A321AA02F3}" srcId="{3790F3AA-D02C-4485-9AE0-C428F0880905}" destId="{F6CE3ECB-C0ED-4E43-B348-2D8A515D0D97}" srcOrd="3" destOrd="0" parTransId="{AB49E3A0-45B3-49C6-9811-F5A51A227520}" sibTransId="{206B744B-3AC7-478C-ABCE-B00A894BB5A2}"/>
    <dgm:cxn modelId="{37802D22-4F05-4257-B3B2-B431E21DDDDD}" srcId="{C5E63F22-F599-4ABA-9D2F-4A03341B4127}" destId="{EBA386B4-7319-469F-B887-1400EBA73C42}" srcOrd="0" destOrd="0" parTransId="{9F53DED8-8DC9-4A55-AA47-F4AD1E2EB950}" sibTransId="{F8E28004-7F4C-4CBE-9CAF-5D7387ABCF08}"/>
    <dgm:cxn modelId="{4458EB23-734E-43ED-A097-D4EF3C575BAB}" type="presOf" srcId="{A4E66C24-BD90-4612-BEEA-290A413D44DF}" destId="{9E6623D5-266E-4087-BD75-7CC23CDDDB99}" srcOrd="0" destOrd="3" presId="urn:microsoft.com/office/officeart/2005/8/layout/vList5"/>
    <dgm:cxn modelId="{FB182525-A8AA-4B4C-AECD-832137E06D88}" type="presOf" srcId="{C5E63F22-F599-4ABA-9D2F-4A03341B4127}" destId="{23ABFAA4-3CFC-43F3-91F0-50D68AAA5A2A}" srcOrd="0" destOrd="0" presId="urn:microsoft.com/office/officeart/2005/8/layout/vList5"/>
    <dgm:cxn modelId="{A59E3D27-2C5C-4FF0-BA69-4BD81DA9474D}" type="presOf" srcId="{147103E7-4CB7-4522-9D04-920AAA3A0F58}" destId="{4D801FA5-2C5B-4008-A759-6ABDB335DC61}" srcOrd="0" destOrd="0" presId="urn:microsoft.com/office/officeart/2005/8/layout/vList5"/>
    <dgm:cxn modelId="{4261FE30-C625-420F-A8B9-F170B88BE779}" srcId="{4C549929-EB1F-404E-A8E5-D2F262DFE618}" destId="{C5E63F22-F599-4ABA-9D2F-4A03341B4127}" srcOrd="0" destOrd="0" parTransId="{1767DC15-76BB-4213-96D0-665152412A8B}" sibTransId="{D400CC94-9A32-4DE9-B110-23DD5387FE62}"/>
    <dgm:cxn modelId="{4B63C240-93FA-420F-82DD-C50C48EEA724}" type="presOf" srcId="{BB587535-C942-4565-81AF-EEF9A8F99A6A}" destId="{9E6623D5-266E-4087-BD75-7CC23CDDDB99}" srcOrd="0" destOrd="1" presId="urn:microsoft.com/office/officeart/2005/8/layout/vList5"/>
    <dgm:cxn modelId="{6D74AB63-98E1-44F3-8B32-BDF2DB95FADF}" type="presOf" srcId="{3790F3AA-D02C-4485-9AE0-C428F0880905}" destId="{9FFB27F5-4DED-4F58-A406-6F248E004BEA}" srcOrd="0" destOrd="0" presId="urn:microsoft.com/office/officeart/2005/8/layout/vList5"/>
    <dgm:cxn modelId="{1BF3E268-F2E5-423F-8794-4B4C15EC86B5}" type="presOf" srcId="{F6CE3ECB-C0ED-4E43-B348-2D8A515D0D97}" destId="{4D801FA5-2C5B-4008-A759-6ABDB335DC61}" srcOrd="0" destOrd="3" presId="urn:microsoft.com/office/officeart/2005/8/layout/vList5"/>
    <dgm:cxn modelId="{AA557B69-71CF-4E35-9B2A-A6295EC70C95}" srcId="{C5E63F22-F599-4ABA-9D2F-4A03341B4127}" destId="{DEEA49AF-A1FC-4E4F-86FA-ADD47BA464ED}" srcOrd="1" destOrd="0" parTransId="{04C56780-D6B2-4D8C-AD96-53EFA3AA5138}" sibTransId="{06E0A67D-502B-4095-85C5-817E85F478C3}"/>
    <dgm:cxn modelId="{0D32C975-7C1E-474D-808A-CB62263F8B11}" type="presOf" srcId="{DEEA49AF-A1FC-4E4F-86FA-ADD47BA464ED}" destId="{A0B24D40-7E1E-47DE-B7C7-F5786EB4D20B}" srcOrd="0" destOrd="1" presId="urn:microsoft.com/office/officeart/2005/8/layout/vList5"/>
    <dgm:cxn modelId="{AE8D997A-447B-4426-AADB-CDA723F4F546}" type="presOf" srcId="{F57702BC-8456-4D85-9E32-CE7284D6DF6B}" destId="{A0B24D40-7E1E-47DE-B7C7-F5786EB4D20B}" srcOrd="0" destOrd="3" presId="urn:microsoft.com/office/officeart/2005/8/layout/vList5"/>
    <dgm:cxn modelId="{A6F4E291-AA79-4DA5-B665-99A482FC6BA9}" srcId="{C5E63F22-F599-4ABA-9D2F-4A03341B4127}" destId="{B5640552-9A13-4078-B814-F4382F19A7C8}" srcOrd="2" destOrd="0" parTransId="{31A37591-3172-4D62-B4B3-A1DF9827AF50}" sibTransId="{5FACF653-4638-4C26-9CEA-1A5EB593F0FC}"/>
    <dgm:cxn modelId="{051DE696-ED3B-49B7-9B54-24BB0FE39DA2}" srcId="{0EE1E415-B2CC-40D6-9112-942F5BBF3286}" destId="{A4E66C24-BD90-4612-BEEA-290A413D44DF}" srcOrd="3" destOrd="0" parTransId="{89B5850F-F1AB-4405-B5D3-681AC002DA17}" sibTransId="{7A4C64B1-C2D5-4AC6-899F-0F9C572501BF}"/>
    <dgm:cxn modelId="{B593849C-AEA9-434E-A4B6-0C86DA80A00F}" type="presOf" srcId="{EBA386B4-7319-469F-B887-1400EBA73C42}" destId="{A0B24D40-7E1E-47DE-B7C7-F5786EB4D20B}" srcOrd="0" destOrd="0" presId="urn:microsoft.com/office/officeart/2005/8/layout/vList5"/>
    <dgm:cxn modelId="{E02B25A1-BC32-40BD-BDDF-F6C8568C3C8A}" srcId="{0EE1E415-B2CC-40D6-9112-942F5BBF3286}" destId="{F196E97E-38C4-4A74-84E7-B29BB518725D}" srcOrd="0" destOrd="0" parTransId="{8C1E918D-A4D6-4313-B69A-B8C1C0C4C417}" sibTransId="{961D1967-7DF5-4CAF-9A76-E0A95653AE00}"/>
    <dgm:cxn modelId="{FEFD48A6-0E6F-4F21-A4E4-07943A2DD75D}" type="presOf" srcId="{BE6ED20F-23ED-4C7E-9186-163594FE3B95}" destId="{4D801FA5-2C5B-4008-A759-6ABDB335DC61}" srcOrd="0" destOrd="2" presId="urn:microsoft.com/office/officeart/2005/8/layout/vList5"/>
    <dgm:cxn modelId="{FBCC7DA7-EEE2-4EB1-A9F9-BB4C23B83EE8}" type="presOf" srcId="{F196E97E-38C4-4A74-84E7-B29BB518725D}" destId="{9E6623D5-266E-4087-BD75-7CC23CDDDB99}" srcOrd="0" destOrd="0" presId="urn:microsoft.com/office/officeart/2005/8/layout/vList5"/>
    <dgm:cxn modelId="{FD4C83AC-6913-400E-9885-DE72D601550F}" srcId="{C5E63F22-F599-4ABA-9D2F-4A03341B4127}" destId="{F57702BC-8456-4D85-9E32-CE7284D6DF6B}" srcOrd="3" destOrd="0" parTransId="{3D759245-395C-499C-8957-A3A72D46EEAD}" sibTransId="{2A9534D4-C588-4BDF-A207-3E20B926E522}"/>
    <dgm:cxn modelId="{9D2416AE-9285-4DFC-91BE-86AE4A5BB711}" srcId="{0EE1E415-B2CC-40D6-9112-942F5BBF3286}" destId="{BB587535-C942-4565-81AF-EEF9A8F99A6A}" srcOrd="1" destOrd="0" parTransId="{FE860096-0824-42D1-8638-BD65FE3691DE}" sibTransId="{B47C9B60-1787-4F26-B7FC-66AD927404B3}"/>
    <dgm:cxn modelId="{6F4483B5-180D-4446-BC76-906BC13969A0}" type="presOf" srcId="{0EE1E415-B2CC-40D6-9112-942F5BBF3286}" destId="{F1B06311-6E9A-44B3-B5EA-1390992D86BB}" srcOrd="0" destOrd="0" presId="urn:microsoft.com/office/officeart/2005/8/layout/vList5"/>
    <dgm:cxn modelId="{EC3474D7-A24B-479F-A94F-711C33B59F40}" type="presOf" srcId="{4C549929-EB1F-404E-A8E5-D2F262DFE618}" destId="{424BF857-F039-4E63-ADB3-8290B3083CCF}" srcOrd="0" destOrd="0" presId="urn:microsoft.com/office/officeart/2005/8/layout/vList5"/>
    <dgm:cxn modelId="{2D7FA5DA-3292-4D07-BF8D-E64CE5605AAB}" type="presOf" srcId="{ADF1374D-1C5E-49C2-8FD0-29A5042E50B0}" destId="{9E6623D5-266E-4087-BD75-7CC23CDDDB99}" srcOrd="0" destOrd="2" presId="urn:microsoft.com/office/officeart/2005/8/layout/vList5"/>
    <dgm:cxn modelId="{952E14DE-8FC8-42F7-9CA9-488B9B32237E}" srcId="{4C549929-EB1F-404E-A8E5-D2F262DFE618}" destId="{3790F3AA-D02C-4485-9AE0-C428F0880905}" srcOrd="2" destOrd="0" parTransId="{CCD79F30-D684-4B71-83EE-E570931E7A4B}" sibTransId="{53BAAC41-1586-4591-9D66-3AEDE7B8B878}"/>
    <dgm:cxn modelId="{7E6AABE3-86CD-428A-8B91-12741536041C}" srcId="{3790F3AA-D02C-4485-9AE0-C428F0880905}" destId="{147103E7-4CB7-4522-9D04-920AAA3A0F58}" srcOrd="0" destOrd="0" parTransId="{B56238B2-2ED8-4E10-8EEA-390191678F68}" sibTransId="{D5DEC7EA-3DC2-4FF9-A82B-220A7895DB7B}"/>
    <dgm:cxn modelId="{DCB1B0E8-E7F0-4D5A-9F68-84C12661DEE8}" type="presOf" srcId="{B5640552-9A13-4078-B814-F4382F19A7C8}" destId="{A0B24D40-7E1E-47DE-B7C7-F5786EB4D20B}" srcOrd="0" destOrd="2" presId="urn:microsoft.com/office/officeart/2005/8/layout/vList5"/>
    <dgm:cxn modelId="{FEFA0BED-8306-4F55-A92F-EEDE964E5CCF}" srcId="{4C549929-EB1F-404E-A8E5-D2F262DFE618}" destId="{0EE1E415-B2CC-40D6-9112-942F5BBF3286}" srcOrd="1" destOrd="0" parTransId="{0281C68E-01A0-4C2B-8D7B-47D73C750953}" sibTransId="{45E3CF53-1C84-4544-88BD-1347F53A39E9}"/>
    <dgm:cxn modelId="{9FF2ACF0-25F6-4246-85CF-0813DFE451CA}" type="presOf" srcId="{B70E4D20-3270-4829-B893-1FEF039864DE}" destId="{4D801FA5-2C5B-4008-A759-6ABDB335DC61}" srcOrd="0" destOrd="1" presId="urn:microsoft.com/office/officeart/2005/8/layout/vList5"/>
    <dgm:cxn modelId="{D810A5F2-1E84-4CBD-9650-D7F4E96E88A9}" srcId="{3790F3AA-D02C-4485-9AE0-C428F0880905}" destId="{B70E4D20-3270-4829-B893-1FEF039864DE}" srcOrd="1" destOrd="0" parTransId="{495214AA-1DB6-4EEA-B4D5-E9EF7FE7035A}" sibTransId="{3C598FF0-287D-469E-86B3-771442721B98}"/>
    <dgm:cxn modelId="{3221C3F3-5301-4EFD-8C4E-B66777BC16EC}" srcId="{3790F3AA-D02C-4485-9AE0-C428F0880905}" destId="{BE6ED20F-23ED-4C7E-9186-163594FE3B95}" srcOrd="2" destOrd="0" parTransId="{6A4AAE5D-3FE0-4048-9192-1BB6C7E03861}" sibTransId="{C0A5D0B1-479A-4E12-A9B4-8612D79A8BD2}"/>
    <dgm:cxn modelId="{C62339F8-7E71-4690-A946-81C30AD0CE6D}" srcId="{0EE1E415-B2CC-40D6-9112-942F5BBF3286}" destId="{ADF1374D-1C5E-49C2-8FD0-29A5042E50B0}" srcOrd="2" destOrd="0" parTransId="{1D231600-9D81-4AAE-B359-7E714549C76A}" sibTransId="{1C92E7C8-CFFE-4600-93D4-8079C48BA518}"/>
    <dgm:cxn modelId="{5BC94D75-A8D1-400D-9816-630817FC0E91}" type="presParOf" srcId="{424BF857-F039-4E63-ADB3-8290B3083CCF}" destId="{17C9B84F-5C12-45A2-92AC-C1A79428F6F6}" srcOrd="0" destOrd="0" presId="urn:microsoft.com/office/officeart/2005/8/layout/vList5"/>
    <dgm:cxn modelId="{EAF5ACA5-7DBA-4AEF-A13A-9F0E28E6FAD7}" type="presParOf" srcId="{17C9B84F-5C12-45A2-92AC-C1A79428F6F6}" destId="{23ABFAA4-3CFC-43F3-91F0-50D68AAA5A2A}" srcOrd="0" destOrd="0" presId="urn:microsoft.com/office/officeart/2005/8/layout/vList5"/>
    <dgm:cxn modelId="{22D9CAE4-A686-4536-B173-9503620697F5}" type="presParOf" srcId="{17C9B84F-5C12-45A2-92AC-C1A79428F6F6}" destId="{A0B24D40-7E1E-47DE-B7C7-F5786EB4D20B}" srcOrd="1" destOrd="0" presId="urn:microsoft.com/office/officeart/2005/8/layout/vList5"/>
    <dgm:cxn modelId="{D9EF4578-1930-499D-A2DA-F0477630E3DE}" type="presParOf" srcId="{424BF857-F039-4E63-ADB3-8290B3083CCF}" destId="{4945070B-F762-49A5-8AB7-31DAD17AB8DB}" srcOrd="1" destOrd="0" presId="urn:microsoft.com/office/officeart/2005/8/layout/vList5"/>
    <dgm:cxn modelId="{8A7CBD74-1B3A-4202-AC4A-22A885E25662}" type="presParOf" srcId="{424BF857-F039-4E63-ADB3-8290B3083CCF}" destId="{F68B213B-BFC7-4006-BFA3-A6888B177F4B}" srcOrd="2" destOrd="0" presId="urn:microsoft.com/office/officeart/2005/8/layout/vList5"/>
    <dgm:cxn modelId="{F0B383C5-318A-418A-8C27-D59A6150D3C1}" type="presParOf" srcId="{F68B213B-BFC7-4006-BFA3-A6888B177F4B}" destId="{F1B06311-6E9A-44B3-B5EA-1390992D86BB}" srcOrd="0" destOrd="0" presId="urn:microsoft.com/office/officeart/2005/8/layout/vList5"/>
    <dgm:cxn modelId="{41E87227-AC45-4A17-9626-7950F5E94264}" type="presParOf" srcId="{F68B213B-BFC7-4006-BFA3-A6888B177F4B}" destId="{9E6623D5-266E-4087-BD75-7CC23CDDDB99}" srcOrd="1" destOrd="0" presId="urn:microsoft.com/office/officeart/2005/8/layout/vList5"/>
    <dgm:cxn modelId="{86FBB800-E18E-442D-B255-F99D8906B040}" type="presParOf" srcId="{424BF857-F039-4E63-ADB3-8290B3083CCF}" destId="{17D47A58-9352-4689-B255-C344E4255B41}" srcOrd="3" destOrd="0" presId="urn:microsoft.com/office/officeart/2005/8/layout/vList5"/>
    <dgm:cxn modelId="{C7441FCD-BB6C-4F9F-AD5B-6FC71A87A039}" type="presParOf" srcId="{424BF857-F039-4E63-ADB3-8290B3083CCF}" destId="{AF647EFC-09A4-43DF-B6E1-4DBCCDA94CE1}" srcOrd="4" destOrd="0" presId="urn:microsoft.com/office/officeart/2005/8/layout/vList5"/>
    <dgm:cxn modelId="{82602517-39B7-474E-8D20-056D1CF852FF}" type="presParOf" srcId="{AF647EFC-09A4-43DF-B6E1-4DBCCDA94CE1}" destId="{9FFB27F5-4DED-4F58-A406-6F248E004BEA}" srcOrd="0" destOrd="0" presId="urn:microsoft.com/office/officeart/2005/8/layout/vList5"/>
    <dgm:cxn modelId="{76EDD302-DED1-4361-9F71-65388021F62D}" type="presParOf" srcId="{AF647EFC-09A4-43DF-B6E1-4DBCCDA94CE1}" destId="{4D801FA5-2C5B-4008-A759-6ABDB335DC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DD26A-FD68-47CF-AA3D-AF71ACB60ED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69D28E6-78D1-4622-B423-8FB1E2F69166}">
      <dgm:prSet phldrT="[Текст]" custT="1"/>
      <dgm:spPr/>
      <dgm:t>
        <a:bodyPr/>
        <a:lstStyle/>
        <a:p>
          <a:r>
            <a:rPr lang="ru-RU" sz="2200" b="1" dirty="0"/>
            <a:t>Потребности</a:t>
          </a:r>
        </a:p>
      </dgm:t>
    </dgm:pt>
    <dgm:pt modelId="{B1B36AAF-117D-4326-9D54-0E0D385585F0}" type="parTrans" cxnId="{78C7500C-D951-4DA6-A194-5269EAEE163B}">
      <dgm:prSet/>
      <dgm:spPr/>
      <dgm:t>
        <a:bodyPr/>
        <a:lstStyle/>
        <a:p>
          <a:endParaRPr lang="ru-RU"/>
        </a:p>
      </dgm:t>
    </dgm:pt>
    <dgm:pt modelId="{5B3A8B4E-4DEE-489A-8B16-089869097FB9}" type="sibTrans" cxnId="{78C7500C-D951-4DA6-A194-5269EAEE163B}">
      <dgm:prSet/>
      <dgm:spPr/>
      <dgm:t>
        <a:bodyPr/>
        <a:lstStyle/>
        <a:p>
          <a:endParaRPr lang="ru-RU"/>
        </a:p>
      </dgm:t>
    </dgm:pt>
    <dgm:pt modelId="{B1D97248-5AA8-4580-8A5A-3D2D374AFFB6}">
      <dgm:prSet phldrT="[Текст]" custT="1"/>
      <dgm:spPr/>
      <dgm:t>
        <a:bodyPr/>
        <a:lstStyle/>
        <a:p>
          <a:r>
            <a:rPr lang="ru-RU" sz="2000" b="1" dirty="0"/>
            <a:t>Стимул</a:t>
          </a:r>
        </a:p>
      </dgm:t>
    </dgm:pt>
    <dgm:pt modelId="{C6688351-81BE-4CB1-A282-1302C62BF40F}" type="parTrans" cxnId="{162240A3-0729-4EEE-B14D-1C6794751CB0}">
      <dgm:prSet/>
      <dgm:spPr/>
      <dgm:t>
        <a:bodyPr/>
        <a:lstStyle/>
        <a:p>
          <a:endParaRPr lang="ru-RU"/>
        </a:p>
      </dgm:t>
    </dgm:pt>
    <dgm:pt modelId="{D4830406-0B7C-4BC3-BD82-BB5BC333862C}" type="sibTrans" cxnId="{162240A3-0729-4EEE-B14D-1C6794751CB0}">
      <dgm:prSet/>
      <dgm:spPr/>
      <dgm:t>
        <a:bodyPr/>
        <a:lstStyle/>
        <a:p>
          <a:endParaRPr lang="ru-RU"/>
        </a:p>
      </dgm:t>
    </dgm:pt>
    <dgm:pt modelId="{5552F68E-84E9-4545-8016-D5ADC73558BD}">
      <dgm:prSet phldrT="[Текст]" custT="1"/>
      <dgm:spPr/>
      <dgm:t>
        <a:bodyPr/>
        <a:lstStyle/>
        <a:p>
          <a:r>
            <a:rPr lang="ru-RU" sz="2000" b="1" dirty="0"/>
            <a:t>Подкрепление</a:t>
          </a:r>
        </a:p>
      </dgm:t>
    </dgm:pt>
    <dgm:pt modelId="{39EA4186-1C5D-480E-A55F-CDE3301FF4A6}" type="parTrans" cxnId="{E4E4995E-E7AA-48B0-A23E-9B4D26D8F0E8}">
      <dgm:prSet/>
      <dgm:spPr/>
      <dgm:t>
        <a:bodyPr/>
        <a:lstStyle/>
        <a:p>
          <a:endParaRPr lang="ru-RU"/>
        </a:p>
      </dgm:t>
    </dgm:pt>
    <dgm:pt modelId="{51BABFE2-E4BE-4F0B-832E-B993FCEC75A0}" type="sibTrans" cxnId="{E4E4995E-E7AA-48B0-A23E-9B4D26D8F0E8}">
      <dgm:prSet/>
      <dgm:spPr/>
      <dgm:t>
        <a:bodyPr/>
        <a:lstStyle/>
        <a:p>
          <a:endParaRPr lang="ru-RU"/>
        </a:p>
      </dgm:t>
    </dgm:pt>
    <dgm:pt modelId="{5A0EAE44-AA18-4BED-B8C8-855D97685449}" type="pres">
      <dgm:prSet presAssocID="{CB4DD26A-FD68-47CF-AA3D-AF71ACB60E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C51B67-F0E6-488A-91BA-5D0B4C1D8F65}" type="pres">
      <dgm:prSet presAssocID="{469D28E6-78D1-4622-B423-8FB1E2F69166}" presName="gear1" presStyleLbl="node1" presStyleIdx="0" presStyleCnt="3" custAng="20761637" custLinFactNeighborX="439" custLinFactNeighborY="-10519">
        <dgm:presLayoutVars>
          <dgm:chMax val="1"/>
          <dgm:bulletEnabled val="1"/>
        </dgm:presLayoutVars>
      </dgm:prSet>
      <dgm:spPr/>
    </dgm:pt>
    <dgm:pt modelId="{4FA8737C-A683-437D-8449-81828BCAA4AD}" type="pres">
      <dgm:prSet presAssocID="{469D28E6-78D1-4622-B423-8FB1E2F69166}" presName="gear1srcNode" presStyleLbl="node1" presStyleIdx="0" presStyleCnt="3"/>
      <dgm:spPr/>
    </dgm:pt>
    <dgm:pt modelId="{2CA7AD93-3325-4EEE-ACAF-AC5A279582D9}" type="pres">
      <dgm:prSet presAssocID="{469D28E6-78D1-4622-B423-8FB1E2F69166}" presName="gear1dstNode" presStyleLbl="node1" presStyleIdx="0" presStyleCnt="3"/>
      <dgm:spPr/>
    </dgm:pt>
    <dgm:pt modelId="{E0EE4F87-1589-4F0F-856D-06EC107251B4}" type="pres">
      <dgm:prSet presAssocID="{B1D97248-5AA8-4580-8A5A-3D2D374AFFB6}" presName="gear2" presStyleLbl="node1" presStyleIdx="1" presStyleCnt="3">
        <dgm:presLayoutVars>
          <dgm:chMax val="1"/>
          <dgm:bulletEnabled val="1"/>
        </dgm:presLayoutVars>
      </dgm:prSet>
      <dgm:spPr/>
    </dgm:pt>
    <dgm:pt modelId="{DCA819FE-0AFF-4699-BA10-92733130903D}" type="pres">
      <dgm:prSet presAssocID="{B1D97248-5AA8-4580-8A5A-3D2D374AFFB6}" presName="gear2srcNode" presStyleLbl="node1" presStyleIdx="1" presStyleCnt="3"/>
      <dgm:spPr/>
    </dgm:pt>
    <dgm:pt modelId="{0D1FB046-8A30-4757-8C65-8C4444BC26C9}" type="pres">
      <dgm:prSet presAssocID="{B1D97248-5AA8-4580-8A5A-3D2D374AFFB6}" presName="gear2dstNode" presStyleLbl="node1" presStyleIdx="1" presStyleCnt="3"/>
      <dgm:spPr/>
    </dgm:pt>
    <dgm:pt modelId="{E64DE6DB-9DA6-40D4-A416-C91A11856297}" type="pres">
      <dgm:prSet presAssocID="{5552F68E-84E9-4545-8016-D5ADC73558BD}" presName="gear3" presStyleLbl="node1" presStyleIdx="2" presStyleCnt="3" custLinFactNeighborX="1603" custLinFactNeighborY="7785"/>
      <dgm:spPr/>
    </dgm:pt>
    <dgm:pt modelId="{F9C45E31-6150-4C51-811C-AE8096F03B70}" type="pres">
      <dgm:prSet presAssocID="{5552F68E-84E9-4545-8016-D5ADC73558B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414CD19-EB77-4E47-B0F8-EE43F7DA2F52}" type="pres">
      <dgm:prSet presAssocID="{5552F68E-84E9-4545-8016-D5ADC73558BD}" presName="gear3srcNode" presStyleLbl="node1" presStyleIdx="2" presStyleCnt="3"/>
      <dgm:spPr/>
    </dgm:pt>
    <dgm:pt modelId="{2EA0AF23-1F08-43BA-BA86-C748F96CDDAD}" type="pres">
      <dgm:prSet presAssocID="{5552F68E-84E9-4545-8016-D5ADC73558BD}" presName="gear3dstNode" presStyleLbl="node1" presStyleIdx="2" presStyleCnt="3"/>
      <dgm:spPr/>
    </dgm:pt>
    <dgm:pt modelId="{490BDFE7-4D9E-40B7-9977-F5B7D4116294}" type="pres">
      <dgm:prSet presAssocID="{5B3A8B4E-4DEE-489A-8B16-089869097FB9}" presName="connector1" presStyleLbl="sibTrans2D1" presStyleIdx="0" presStyleCnt="3"/>
      <dgm:spPr/>
    </dgm:pt>
    <dgm:pt modelId="{1588E1CF-AADE-4E44-A489-269DBFC11996}" type="pres">
      <dgm:prSet presAssocID="{D4830406-0B7C-4BC3-BD82-BB5BC333862C}" presName="connector2" presStyleLbl="sibTrans2D1" presStyleIdx="1" presStyleCnt="3"/>
      <dgm:spPr/>
    </dgm:pt>
    <dgm:pt modelId="{593B4239-347E-4A8D-8E19-4B614F31343E}" type="pres">
      <dgm:prSet presAssocID="{51BABFE2-E4BE-4F0B-832E-B993FCEC75A0}" presName="connector3" presStyleLbl="sibTrans2D1" presStyleIdx="2" presStyleCnt="3"/>
      <dgm:spPr/>
    </dgm:pt>
  </dgm:ptLst>
  <dgm:cxnLst>
    <dgm:cxn modelId="{78C7500C-D951-4DA6-A194-5269EAEE163B}" srcId="{CB4DD26A-FD68-47CF-AA3D-AF71ACB60ED6}" destId="{469D28E6-78D1-4622-B423-8FB1E2F69166}" srcOrd="0" destOrd="0" parTransId="{B1B36AAF-117D-4326-9D54-0E0D385585F0}" sibTransId="{5B3A8B4E-4DEE-489A-8B16-089869097FB9}"/>
    <dgm:cxn modelId="{DCC32C13-075D-42B0-B9BD-A6871C90096D}" type="presOf" srcId="{D4830406-0B7C-4BC3-BD82-BB5BC333862C}" destId="{1588E1CF-AADE-4E44-A489-269DBFC11996}" srcOrd="0" destOrd="0" presId="urn:microsoft.com/office/officeart/2005/8/layout/gear1"/>
    <dgm:cxn modelId="{06AACE27-E586-4CDA-910D-BF433EDD560D}" type="presOf" srcId="{469D28E6-78D1-4622-B423-8FB1E2F69166}" destId="{2CA7AD93-3325-4EEE-ACAF-AC5A279582D9}" srcOrd="2" destOrd="0" presId="urn:microsoft.com/office/officeart/2005/8/layout/gear1"/>
    <dgm:cxn modelId="{E4E4995E-E7AA-48B0-A23E-9B4D26D8F0E8}" srcId="{CB4DD26A-FD68-47CF-AA3D-AF71ACB60ED6}" destId="{5552F68E-84E9-4545-8016-D5ADC73558BD}" srcOrd="2" destOrd="0" parTransId="{39EA4186-1C5D-480E-A55F-CDE3301FF4A6}" sibTransId="{51BABFE2-E4BE-4F0B-832E-B993FCEC75A0}"/>
    <dgm:cxn modelId="{3FED9D65-080A-460C-B89B-2E35D604F553}" type="presOf" srcId="{5B3A8B4E-4DEE-489A-8B16-089869097FB9}" destId="{490BDFE7-4D9E-40B7-9977-F5B7D4116294}" srcOrd="0" destOrd="0" presId="urn:microsoft.com/office/officeart/2005/8/layout/gear1"/>
    <dgm:cxn modelId="{2CE16847-96F0-4165-9177-F876F68106CF}" type="presOf" srcId="{CB4DD26A-FD68-47CF-AA3D-AF71ACB60ED6}" destId="{5A0EAE44-AA18-4BED-B8C8-855D97685449}" srcOrd="0" destOrd="0" presId="urn:microsoft.com/office/officeart/2005/8/layout/gear1"/>
    <dgm:cxn modelId="{4705026C-2601-4929-A7DE-5891044AF83A}" type="presOf" srcId="{469D28E6-78D1-4622-B423-8FB1E2F69166}" destId="{ACC51B67-F0E6-488A-91BA-5D0B4C1D8F65}" srcOrd="0" destOrd="0" presId="urn:microsoft.com/office/officeart/2005/8/layout/gear1"/>
    <dgm:cxn modelId="{52F0796F-2085-4888-BA5C-6B1C130CAB06}" type="presOf" srcId="{5552F68E-84E9-4545-8016-D5ADC73558BD}" destId="{2EA0AF23-1F08-43BA-BA86-C748F96CDDAD}" srcOrd="3" destOrd="0" presId="urn:microsoft.com/office/officeart/2005/8/layout/gear1"/>
    <dgm:cxn modelId="{503D5859-5074-47A8-A1B1-53BBC402646B}" type="presOf" srcId="{5552F68E-84E9-4545-8016-D5ADC73558BD}" destId="{3414CD19-EB77-4E47-B0F8-EE43F7DA2F52}" srcOrd="2" destOrd="0" presId="urn:microsoft.com/office/officeart/2005/8/layout/gear1"/>
    <dgm:cxn modelId="{4D197E7D-296A-4829-B44B-94D149CEB377}" type="presOf" srcId="{5552F68E-84E9-4545-8016-D5ADC73558BD}" destId="{E64DE6DB-9DA6-40D4-A416-C91A11856297}" srcOrd="0" destOrd="0" presId="urn:microsoft.com/office/officeart/2005/8/layout/gear1"/>
    <dgm:cxn modelId="{1C167382-FF9E-4734-B83F-CF141ACCD54C}" type="presOf" srcId="{51BABFE2-E4BE-4F0B-832E-B993FCEC75A0}" destId="{593B4239-347E-4A8D-8E19-4B614F31343E}" srcOrd="0" destOrd="0" presId="urn:microsoft.com/office/officeart/2005/8/layout/gear1"/>
    <dgm:cxn modelId="{6E767D98-5BBD-4C54-9809-EC924CCDE00E}" type="presOf" srcId="{469D28E6-78D1-4622-B423-8FB1E2F69166}" destId="{4FA8737C-A683-437D-8449-81828BCAA4AD}" srcOrd="1" destOrd="0" presId="urn:microsoft.com/office/officeart/2005/8/layout/gear1"/>
    <dgm:cxn modelId="{162240A3-0729-4EEE-B14D-1C6794751CB0}" srcId="{CB4DD26A-FD68-47CF-AA3D-AF71ACB60ED6}" destId="{B1D97248-5AA8-4580-8A5A-3D2D374AFFB6}" srcOrd="1" destOrd="0" parTransId="{C6688351-81BE-4CB1-A282-1302C62BF40F}" sibTransId="{D4830406-0B7C-4BC3-BD82-BB5BC333862C}"/>
    <dgm:cxn modelId="{1765FCD7-2915-4ACF-87FC-5EAEF5BFD651}" type="presOf" srcId="{B1D97248-5AA8-4580-8A5A-3D2D374AFFB6}" destId="{DCA819FE-0AFF-4699-BA10-92733130903D}" srcOrd="1" destOrd="0" presId="urn:microsoft.com/office/officeart/2005/8/layout/gear1"/>
    <dgm:cxn modelId="{051501DF-93A8-42B8-9869-C7F4B5B6111C}" type="presOf" srcId="{B1D97248-5AA8-4580-8A5A-3D2D374AFFB6}" destId="{0D1FB046-8A30-4757-8C65-8C4444BC26C9}" srcOrd="2" destOrd="0" presId="urn:microsoft.com/office/officeart/2005/8/layout/gear1"/>
    <dgm:cxn modelId="{E1AA9BDF-4FDD-4619-BEF7-BD879B0F3E56}" type="presOf" srcId="{5552F68E-84E9-4545-8016-D5ADC73558BD}" destId="{F9C45E31-6150-4C51-811C-AE8096F03B70}" srcOrd="1" destOrd="0" presId="urn:microsoft.com/office/officeart/2005/8/layout/gear1"/>
    <dgm:cxn modelId="{A9043FE6-FEB1-4B94-A106-0EAE3ED5DF5A}" type="presOf" srcId="{B1D97248-5AA8-4580-8A5A-3D2D374AFFB6}" destId="{E0EE4F87-1589-4F0F-856D-06EC107251B4}" srcOrd="0" destOrd="0" presId="urn:microsoft.com/office/officeart/2005/8/layout/gear1"/>
    <dgm:cxn modelId="{6A8E0D99-C8E8-4D82-9FF9-74FA35EF65E6}" type="presParOf" srcId="{5A0EAE44-AA18-4BED-B8C8-855D97685449}" destId="{ACC51B67-F0E6-488A-91BA-5D0B4C1D8F65}" srcOrd="0" destOrd="0" presId="urn:microsoft.com/office/officeart/2005/8/layout/gear1"/>
    <dgm:cxn modelId="{514572E1-DA97-4C24-A0C9-D67EEEB0B307}" type="presParOf" srcId="{5A0EAE44-AA18-4BED-B8C8-855D97685449}" destId="{4FA8737C-A683-437D-8449-81828BCAA4AD}" srcOrd="1" destOrd="0" presId="urn:microsoft.com/office/officeart/2005/8/layout/gear1"/>
    <dgm:cxn modelId="{C00A509A-6208-4131-AFB5-361A503FDFD3}" type="presParOf" srcId="{5A0EAE44-AA18-4BED-B8C8-855D97685449}" destId="{2CA7AD93-3325-4EEE-ACAF-AC5A279582D9}" srcOrd="2" destOrd="0" presId="urn:microsoft.com/office/officeart/2005/8/layout/gear1"/>
    <dgm:cxn modelId="{5BD1B583-3E24-41D2-8786-C05F9E26DC13}" type="presParOf" srcId="{5A0EAE44-AA18-4BED-B8C8-855D97685449}" destId="{E0EE4F87-1589-4F0F-856D-06EC107251B4}" srcOrd="3" destOrd="0" presId="urn:microsoft.com/office/officeart/2005/8/layout/gear1"/>
    <dgm:cxn modelId="{5D5ACEAC-4CB2-4229-BC9C-6C70D8859F6E}" type="presParOf" srcId="{5A0EAE44-AA18-4BED-B8C8-855D97685449}" destId="{DCA819FE-0AFF-4699-BA10-92733130903D}" srcOrd="4" destOrd="0" presId="urn:microsoft.com/office/officeart/2005/8/layout/gear1"/>
    <dgm:cxn modelId="{7959A65A-B199-4C1E-9293-C134EF5DE59C}" type="presParOf" srcId="{5A0EAE44-AA18-4BED-B8C8-855D97685449}" destId="{0D1FB046-8A30-4757-8C65-8C4444BC26C9}" srcOrd="5" destOrd="0" presId="urn:microsoft.com/office/officeart/2005/8/layout/gear1"/>
    <dgm:cxn modelId="{843C3307-8B76-49E7-88FB-EED37E8E2FCC}" type="presParOf" srcId="{5A0EAE44-AA18-4BED-B8C8-855D97685449}" destId="{E64DE6DB-9DA6-40D4-A416-C91A11856297}" srcOrd="6" destOrd="0" presId="urn:microsoft.com/office/officeart/2005/8/layout/gear1"/>
    <dgm:cxn modelId="{91C6C054-0409-437E-9AD6-3487C3224051}" type="presParOf" srcId="{5A0EAE44-AA18-4BED-B8C8-855D97685449}" destId="{F9C45E31-6150-4C51-811C-AE8096F03B70}" srcOrd="7" destOrd="0" presId="urn:microsoft.com/office/officeart/2005/8/layout/gear1"/>
    <dgm:cxn modelId="{A68349FE-9E8C-4DA9-A836-78085C1D7206}" type="presParOf" srcId="{5A0EAE44-AA18-4BED-B8C8-855D97685449}" destId="{3414CD19-EB77-4E47-B0F8-EE43F7DA2F52}" srcOrd="8" destOrd="0" presId="urn:microsoft.com/office/officeart/2005/8/layout/gear1"/>
    <dgm:cxn modelId="{2FB54745-85C0-4731-95C5-1888A72E8884}" type="presParOf" srcId="{5A0EAE44-AA18-4BED-B8C8-855D97685449}" destId="{2EA0AF23-1F08-43BA-BA86-C748F96CDDAD}" srcOrd="9" destOrd="0" presId="urn:microsoft.com/office/officeart/2005/8/layout/gear1"/>
    <dgm:cxn modelId="{825504E1-F744-4FC5-83EF-5040FDD3F26C}" type="presParOf" srcId="{5A0EAE44-AA18-4BED-B8C8-855D97685449}" destId="{490BDFE7-4D9E-40B7-9977-F5B7D4116294}" srcOrd="10" destOrd="0" presId="urn:microsoft.com/office/officeart/2005/8/layout/gear1"/>
    <dgm:cxn modelId="{0CCECB0D-B145-4E54-B07C-C21E9E7A641B}" type="presParOf" srcId="{5A0EAE44-AA18-4BED-B8C8-855D97685449}" destId="{1588E1CF-AADE-4E44-A489-269DBFC11996}" srcOrd="11" destOrd="0" presId="urn:microsoft.com/office/officeart/2005/8/layout/gear1"/>
    <dgm:cxn modelId="{D644B5D8-1E79-483D-A526-A87A0E28F270}" type="presParOf" srcId="{5A0EAE44-AA18-4BED-B8C8-855D97685449}" destId="{593B4239-347E-4A8D-8E19-4B614F31343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ABE1B-DF57-465A-AB47-402A40AD0CE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4F4BA-E256-4F6D-80A9-44DD1D339A77}">
      <dgm:prSet phldrT="[Текст]" custT="1"/>
      <dgm:spPr/>
      <dgm:t>
        <a:bodyPr/>
        <a:lstStyle/>
        <a:p>
          <a:r>
            <a:rPr lang="ru-RU" sz="2400" dirty="0"/>
            <a:t>Не перегружать, но загружать подсознание (глубина погружения).</a:t>
          </a:r>
        </a:p>
      </dgm:t>
    </dgm:pt>
    <dgm:pt modelId="{82A33164-8601-4440-AA25-0230A1D3EA22}" type="parTrans" cxnId="{637F4450-A674-48DE-A63A-B07E1D2E5BFF}">
      <dgm:prSet/>
      <dgm:spPr/>
      <dgm:t>
        <a:bodyPr/>
        <a:lstStyle/>
        <a:p>
          <a:endParaRPr lang="ru-RU" sz="2400"/>
        </a:p>
      </dgm:t>
    </dgm:pt>
    <dgm:pt modelId="{E93B96FF-062C-4D97-8D23-1AFBBC21475A}" type="sibTrans" cxnId="{637F4450-A674-48DE-A63A-B07E1D2E5BFF}">
      <dgm:prSet/>
      <dgm:spPr/>
      <dgm:t>
        <a:bodyPr/>
        <a:lstStyle/>
        <a:p>
          <a:endParaRPr lang="ru-RU" sz="2400"/>
        </a:p>
      </dgm:t>
    </dgm:pt>
    <dgm:pt modelId="{3F1EBE84-7C8D-42E9-B6A7-2065C2C74707}">
      <dgm:prSet phldrT="[Текст]" custT="1"/>
      <dgm:spPr/>
      <dgm:t>
        <a:bodyPr/>
        <a:lstStyle/>
        <a:p>
          <a:r>
            <a:rPr lang="ru-RU" sz="2400" dirty="0"/>
            <a:t>Быстрая и адекватная смена игровых механик (от детектива к </a:t>
          </a:r>
          <a:r>
            <a:rPr lang="ru-RU" sz="2400" dirty="0" err="1"/>
            <a:t>шутеру</a:t>
          </a:r>
          <a:r>
            <a:rPr lang="ru-RU" sz="2400" dirty="0"/>
            <a:t>).</a:t>
          </a:r>
        </a:p>
      </dgm:t>
    </dgm:pt>
    <dgm:pt modelId="{0ECE3A78-528A-4DA4-B64B-CB95ED69BBA1}" type="parTrans" cxnId="{16EFAB7F-7531-4121-B099-03018360F72E}">
      <dgm:prSet/>
      <dgm:spPr/>
      <dgm:t>
        <a:bodyPr/>
        <a:lstStyle/>
        <a:p>
          <a:endParaRPr lang="ru-RU" sz="2400"/>
        </a:p>
      </dgm:t>
    </dgm:pt>
    <dgm:pt modelId="{786621D2-C346-4858-B23A-973D150D5A73}" type="sibTrans" cxnId="{16EFAB7F-7531-4121-B099-03018360F72E}">
      <dgm:prSet/>
      <dgm:spPr/>
      <dgm:t>
        <a:bodyPr/>
        <a:lstStyle/>
        <a:p>
          <a:endParaRPr lang="ru-RU" sz="2400"/>
        </a:p>
      </dgm:t>
    </dgm:pt>
    <dgm:pt modelId="{4B33876B-C4E8-4CFC-83D0-05D21EDE84BD}">
      <dgm:prSet phldrT="[Текст]" custT="1"/>
      <dgm:spPr/>
      <dgm:t>
        <a:bodyPr/>
        <a:lstStyle/>
        <a:p>
          <a:r>
            <a:rPr lang="ru-RU" sz="2400" dirty="0"/>
            <a:t>Намекнуть на что-то новое.</a:t>
          </a:r>
        </a:p>
      </dgm:t>
    </dgm:pt>
    <dgm:pt modelId="{D4EA9390-8FAF-4F44-905F-CFA205F494D9}" type="parTrans" cxnId="{240291CD-809B-4090-93AB-431C8CA77A86}">
      <dgm:prSet/>
      <dgm:spPr/>
      <dgm:t>
        <a:bodyPr/>
        <a:lstStyle/>
        <a:p>
          <a:endParaRPr lang="ru-RU" sz="2400"/>
        </a:p>
      </dgm:t>
    </dgm:pt>
    <dgm:pt modelId="{BC5A3715-F035-4007-A558-F9E7C7076DA4}" type="sibTrans" cxnId="{240291CD-809B-4090-93AB-431C8CA77A86}">
      <dgm:prSet/>
      <dgm:spPr/>
      <dgm:t>
        <a:bodyPr/>
        <a:lstStyle/>
        <a:p>
          <a:endParaRPr lang="ru-RU" sz="2400"/>
        </a:p>
      </dgm:t>
    </dgm:pt>
    <dgm:pt modelId="{FEEB0191-D24B-4FD3-B500-442100B4B0DE}">
      <dgm:prSet phldrT="[Текст]" custT="1"/>
      <dgm:spPr/>
      <dgm:t>
        <a:bodyPr/>
        <a:lstStyle/>
        <a:p>
          <a:r>
            <a:rPr lang="ru-RU" sz="2400" dirty="0"/>
            <a:t>Ввести время и способ отдыха без выхода из игры</a:t>
          </a:r>
        </a:p>
      </dgm:t>
    </dgm:pt>
    <dgm:pt modelId="{AEEFF5E3-451A-414A-8745-8D57AC64C879}" type="parTrans" cxnId="{C82D67AF-BA60-4F75-BC59-98748163C6B8}">
      <dgm:prSet/>
      <dgm:spPr/>
      <dgm:t>
        <a:bodyPr/>
        <a:lstStyle/>
        <a:p>
          <a:endParaRPr lang="ru-RU" sz="2400"/>
        </a:p>
      </dgm:t>
    </dgm:pt>
    <dgm:pt modelId="{71BDB93B-7582-4388-83BC-A7DE8B4D3AE6}" type="sibTrans" cxnId="{C82D67AF-BA60-4F75-BC59-98748163C6B8}">
      <dgm:prSet/>
      <dgm:spPr/>
      <dgm:t>
        <a:bodyPr/>
        <a:lstStyle/>
        <a:p>
          <a:endParaRPr lang="ru-RU" sz="2400"/>
        </a:p>
      </dgm:t>
    </dgm:pt>
    <dgm:pt modelId="{E7F1E2B3-5F31-46F6-B0A0-D991953DEB79}" type="pres">
      <dgm:prSet presAssocID="{BC8ABE1B-DF57-465A-AB47-402A40AD0CE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9B07C5B-DB8C-47FE-8166-184A8EDACA22}" type="pres">
      <dgm:prSet presAssocID="{C8D4F4BA-E256-4F6D-80A9-44DD1D339A77}" presName="Accent1" presStyleCnt="0"/>
      <dgm:spPr/>
    </dgm:pt>
    <dgm:pt modelId="{FD82D735-350B-44E5-B75E-2735434FF19F}" type="pres">
      <dgm:prSet presAssocID="{C8D4F4BA-E256-4F6D-80A9-44DD1D339A77}" presName="Accent" presStyleLbl="node1" presStyleIdx="0" presStyleCnt="4" custScaleX="215352" custScaleY="79000"/>
      <dgm:spPr>
        <a:solidFill>
          <a:srgbClr val="C4EC84"/>
        </a:solidFill>
      </dgm:spPr>
    </dgm:pt>
    <dgm:pt modelId="{EB836A02-6F75-49E4-AD62-94E12D15C58B}" type="pres">
      <dgm:prSet presAssocID="{C8D4F4BA-E256-4F6D-80A9-44DD1D339A77}" presName="Parent1" presStyleLbl="revTx" presStyleIdx="0" presStyleCnt="4" custScaleX="253581" custScaleY="127197">
        <dgm:presLayoutVars>
          <dgm:chMax val="1"/>
          <dgm:chPref val="1"/>
          <dgm:bulletEnabled val="1"/>
        </dgm:presLayoutVars>
      </dgm:prSet>
      <dgm:spPr/>
    </dgm:pt>
    <dgm:pt modelId="{98A01769-51B1-4CFD-9EA0-E70D049B10C8}" type="pres">
      <dgm:prSet presAssocID="{3F1EBE84-7C8D-42E9-B6A7-2065C2C74707}" presName="Accent2" presStyleCnt="0"/>
      <dgm:spPr/>
    </dgm:pt>
    <dgm:pt modelId="{D4778972-5306-46F6-A6A7-65EE520D96AE}" type="pres">
      <dgm:prSet presAssocID="{3F1EBE84-7C8D-42E9-B6A7-2065C2C74707}" presName="Accent" presStyleLbl="node1" presStyleIdx="1" presStyleCnt="4" custScaleX="221852" custScaleY="81488"/>
      <dgm:spPr>
        <a:solidFill>
          <a:srgbClr val="C4EC84"/>
        </a:solidFill>
      </dgm:spPr>
    </dgm:pt>
    <dgm:pt modelId="{2224A22D-E3E9-49F8-A29B-1145183D03AB}" type="pres">
      <dgm:prSet presAssocID="{3F1EBE84-7C8D-42E9-B6A7-2065C2C74707}" presName="Parent2" presStyleLbl="revTx" presStyleIdx="1" presStyleCnt="4" custScaleX="357611" custScaleY="195331">
        <dgm:presLayoutVars>
          <dgm:chMax val="1"/>
          <dgm:chPref val="1"/>
          <dgm:bulletEnabled val="1"/>
        </dgm:presLayoutVars>
      </dgm:prSet>
      <dgm:spPr/>
    </dgm:pt>
    <dgm:pt modelId="{4A30DCB2-2B69-4B87-922A-22EDCE7AE954}" type="pres">
      <dgm:prSet presAssocID="{4B33876B-C4E8-4CFC-83D0-05D21EDE84BD}" presName="Accent3" presStyleCnt="0"/>
      <dgm:spPr/>
    </dgm:pt>
    <dgm:pt modelId="{49C60B0E-AD93-4A6D-BC78-9F6E20E356D0}" type="pres">
      <dgm:prSet presAssocID="{4B33876B-C4E8-4CFC-83D0-05D21EDE84BD}" presName="Accent" presStyleLbl="node1" presStyleIdx="2" presStyleCnt="4" custScaleX="247018" custScaleY="75280"/>
      <dgm:spPr>
        <a:solidFill>
          <a:srgbClr val="C4EC84"/>
        </a:solidFill>
      </dgm:spPr>
    </dgm:pt>
    <dgm:pt modelId="{E6345841-FAAB-4022-9AFF-62076028FC86}" type="pres">
      <dgm:prSet presAssocID="{4B33876B-C4E8-4CFC-83D0-05D21EDE84BD}" presName="Parent3" presStyleLbl="revTx" presStyleIdx="2" presStyleCnt="4" custScaleX="334085" custScaleY="169714">
        <dgm:presLayoutVars>
          <dgm:chMax val="1"/>
          <dgm:chPref val="1"/>
          <dgm:bulletEnabled val="1"/>
        </dgm:presLayoutVars>
      </dgm:prSet>
      <dgm:spPr/>
    </dgm:pt>
    <dgm:pt modelId="{54350C41-197E-4326-9E46-2A76A3AA2564}" type="pres">
      <dgm:prSet presAssocID="{FEEB0191-D24B-4FD3-B500-442100B4B0DE}" presName="Accent4" presStyleCnt="0"/>
      <dgm:spPr/>
    </dgm:pt>
    <dgm:pt modelId="{19758F55-64A9-4204-9A29-45235EA31FC4}" type="pres">
      <dgm:prSet presAssocID="{FEEB0191-D24B-4FD3-B500-442100B4B0DE}" presName="Accent" presStyleLbl="node1" presStyleIdx="3" presStyleCnt="4" custScaleX="242771" custScaleY="76883"/>
      <dgm:spPr>
        <a:solidFill>
          <a:srgbClr val="C4EC84"/>
        </a:solidFill>
      </dgm:spPr>
    </dgm:pt>
    <dgm:pt modelId="{BD73DA76-0607-4420-9DE7-F63C4BC36AE9}" type="pres">
      <dgm:prSet presAssocID="{FEEB0191-D24B-4FD3-B500-442100B4B0DE}" presName="Parent4" presStyleLbl="revTx" presStyleIdx="3" presStyleCnt="4" custScaleX="323798" custScaleY="128960">
        <dgm:presLayoutVars>
          <dgm:chMax val="1"/>
          <dgm:chPref val="1"/>
          <dgm:bulletEnabled val="1"/>
        </dgm:presLayoutVars>
      </dgm:prSet>
      <dgm:spPr/>
    </dgm:pt>
  </dgm:ptLst>
  <dgm:cxnLst>
    <dgm:cxn modelId="{275D3A24-2F64-4438-AC04-6ED73A63B7B5}" type="presOf" srcId="{BC8ABE1B-DF57-465A-AB47-402A40AD0CE5}" destId="{E7F1E2B3-5F31-46F6-B0A0-D991953DEB79}" srcOrd="0" destOrd="0" presId="urn:microsoft.com/office/officeart/2009/layout/CircleArrowProcess"/>
    <dgm:cxn modelId="{6B0E3F24-C685-4C35-BF25-3F481D7719C7}" type="presOf" srcId="{C8D4F4BA-E256-4F6D-80A9-44DD1D339A77}" destId="{EB836A02-6F75-49E4-AD62-94E12D15C58B}" srcOrd="0" destOrd="0" presId="urn:microsoft.com/office/officeart/2009/layout/CircleArrowProcess"/>
    <dgm:cxn modelId="{02AFBB37-C654-41D7-89CA-2B8896F45BB8}" type="presOf" srcId="{FEEB0191-D24B-4FD3-B500-442100B4B0DE}" destId="{BD73DA76-0607-4420-9DE7-F63C4BC36AE9}" srcOrd="0" destOrd="0" presId="urn:microsoft.com/office/officeart/2009/layout/CircleArrowProcess"/>
    <dgm:cxn modelId="{637F4450-A674-48DE-A63A-B07E1D2E5BFF}" srcId="{BC8ABE1B-DF57-465A-AB47-402A40AD0CE5}" destId="{C8D4F4BA-E256-4F6D-80A9-44DD1D339A77}" srcOrd="0" destOrd="0" parTransId="{82A33164-8601-4440-AA25-0230A1D3EA22}" sibTransId="{E93B96FF-062C-4D97-8D23-1AFBBC21475A}"/>
    <dgm:cxn modelId="{78E36158-51CD-40AB-8641-E1FEC88E2960}" type="presOf" srcId="{4B33876B-C4E8-4CFC-83D0-05D21EDE84BD}" destId="{E6345841-FAAB-4022-9AFF-62076028FC86}" srcOrd="0" destOrd="0" presId="urn:microsoft.com/office/officeart/2009/layout/CircleArrowProcess"/>
    <dgm:cxn modelId="{16EFAB7F-7531-4121-B099-03018360F72E}" srcId="{BC8ABE1B-DF57-465A-AB47-402A40AD0CE5}" destId="{3F1EBE84-7C8D-42E9-B6A7-2065C2C74707}" srcOrd="1" destOrd="0" parTransId="{0ECE3A78-528A-4DA4-B64B-CB95ED69BBA1}" sibTransId="{786621D2-C346-4858-B23A-973D150D5A73}"/>
    <dgm:cxn modelId="{C82D67AF-BA60-4F75-BC59-98748163C6B8}" srcId="{BC8ABE1B-DF57-465A-AB47-402A40AD0CE5}" destId="{FEEB0191-D24B-4FD3-B500-442100B4B0DE}" srcOrd="3" destOrd="0" parTransId="{AEEFF5E3-451A-414A-8745-8D57AC64C879}" sibTransId="{71BDB93B-7582-4388-83BC-A7DE8B4D3AE6}"/>
    <dgm:cxn modelId="{495311C3-F268-45C9-910B-DEC2F7BFABFC}" type="presOf" srcId="{3F1EBE84-7C8D-42E9-B6A7-2065C2C74707}" destId="{2224A22D-E3E9-49F8-A29B-1145183D03AB}" srcOrd="0" destOrd="0" presId="urn:microsoft.com/office/officeart/2009/layout/CircleArrowProcess"/>
    <dgm:cxn modelId="{240291CD-809B-4090-93AB-431C8CA77A86}" srcId="{BC8ABE1B-DF57-465A-AB47-402A40AD0CE5}" destId="{4B33876B-C4E8-4CFC-83D0-05D21EDE84BD}" srcOrd="2" destOrd="0" parTransId="{D4EA9390-8FAF-4F44-905F-CFA205F494D9}" sibTransId="{BC5A3715-F035-4007-A558-F9E7C7076DA4}"/>
    <dgm:cxn modelId="{A26D6375-9DA8-42AF-98CA-E587CA4E24BD}" type="presParOf" srcId="{E7F1E2B3-5F31-46F6-B0A0-D991953DEB79}" destId="{B9B07C5B-DB8C-47FE-8166-184A8EDACA22}" srcOrd="0" destOrd="0" presId="urn:microsoft.com/office/officeart/2009/layout/CircleArrowProcess"/>
    <dgm:cxn modelId="{36B204AA-70FD-4FB8-85D1-0F0A7BB5D7EB}" type="presParOf" srcId="{B9B07C5B-DB8C-47FE-8166-184A8EDACA22}" destId="{FD82D735-350B-44E5-B75E-2735434FF19F}" srcOrd="0" destOrd="0" presId="urn:microsoft.com/office/officeart/2009/layout/CircleArrowProcess"/>
    <dgm:cxn modelId="{E2DFE20C-1F2A-4C50-9A48-31A6C2AA2179}" type="presParOf" srcId="{E7F1E2B3-5F31-46F6-B0A0-D991953DEB79}" destId="{EB836A02-6F75-49E4-AD62-94E12D15C58B}" srcOrd="1" destOrd="0" presId="urn:microsoft.com/office/officeart/2009/layout/CircleArrowProcess"/>
    <dgm:cxn modelId="{BDC8840B-CB4D-4F0A-9D13-031EB1211E04}" type="presParOf" srcId="{E7F1E2B3-5F31-46F6-B0A0-D991953DEB79}" destId="{98A01769-51B1-4CFD-9EA0-E70D049B10C8}" srcOrd="2" destOrd="0" presId="urn:microsoft.com/office/officeart/2009/layout/CircleArrowProcess"/>
    <dgm:cxn modelId="{B14769D6-896F-4BBA-A779-523D84912B93}" type="presParOf" srcId="{98A01769-51B1-4CFD-9EA0-E70D049B10C8}" destId="{D4778972-5306-46F6-A6A7-65EE520D96AE}" srcOrd="0" destOrd="0" presId="urn:microsoft.com/office/officeart/2009/layout/CircleArrowProcess"/>
    <dgm:cxn modelId="{7C911337-766D-4B29-903D-F4BCFA2AED90}" type="presParOf" srcId="{E7F1E2B3-5F31-46F6-B0A0-D991953DEB79}" destId="{2224A22D-E3E9-49F8-A29B-1145183D03AB}" srcOrd="3" destOrd="0" presId="urn:microsoft.com/office/officeart/2009/layout/CircleArrowProcess"/>
    <dgm:cxn modelId="{6E904AB1-13D7-4410-8F6A-C94EFE511013}" type="presParOf" srcId="{E7F1E2B3-5F31-46F6-B0A0-D991953DEB79}" destId="{4A30DCB2-2B69-4B87-922A-22EDCE7AE954}" srcOrd="4" destOrd="0" presId="urn:microsoft.com/office/officeart/2009/layout/CircleArrowProcess"/>
    <dgm:cxn modelId="{D5CFA587-9663-4DAE-B6E0-3F409E5ACBDF}" type="presParOf" srcId="{4A30DCB2-2B69-4B87-922A-22EDCE7AE954}" destId="{49C60B0E-AD93-4A6D-BC78-9F6E20E356D0}" srcOrd="0" destOrd="0" presId="urn:microsoft.com/office/officeart/2009/layout/CircleArrowProcess"/>
    <dgm:cxn modelId="{28E0D465-E17F-4590-BFB2-0843B57C27D6}" type="presParOf" srcId="{E7F1E2B3-5F31-46F6-B0A0-D991953DEB79}" destId="{E6345841-FAAB-4022-9AFF-62076028FC86}" srcOrd="5" destOrd="0" presId="urn:microsoft.com/office/officeart/2009/layout/CircleArrowProcess"/>
    <dgm:cxn modelId="{0FCFAC59-2278-424F-BFCD-FA0FCE7E2D52}" type="presParOf" srcId="{E7F1E2B3-5F31-46F6-B0A0-D991953DEB79}" destId="{54350C41-197E-4326-9E46-2A76A3AA2564}" srcOrd="6" destOrd="0" presId="urn:microsoft.com/office/officeart/2009/layout/CircleArrowProcess"/>
    <dgm:cxn modelId="{8962B9CA-3D0F-4933-AD8C-FF951AE93E28}" type="presParOf" srcId="{54350C41-197E-4326-9E46-2A76A3AA2564}" destId="{19758F55-64A9-4204-9A29-45235EA31FC4}" srcOrd="0" destOrd="0" presId="urn:microsoft.com/office/officeart/2009/layout/CircleArrowProcess"/>
    <dgm:cxn modelId="{06BF6BD8-5A30-45D7-8CDC-F1048E9FC403}" type="presParOf" srcId="{E7F1E2B3-5F31-46F6-B0A0-D991953DEB79}" destId="{BD73DA76-0607-4420-9DE7-F63C4BC36AE9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ABE1B-DF57-465A-AB47-402A40AD0CE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4F4BA-E256-4F6D-80A9-44DD1D339A77}">
      <dgm:prSet phldrT="[Текст]" custT="1"/>
      <dgm:spPr/>
      <dgm:t>
        <a:bodyPr/>
        <a:lstStyle/>
        <a:p>
          <a:r>
            <a:rPr lang="en-US" sz="2400" dirty="0"/>
            <a:t>I. </a:t>
          </a:r>
          <a:r>
            <a:rPr lang="ru-RU" sz="2400" b="1" dirty="0"/>
            <a:t>Мотивация </a:t>
          </a:r>
          <a:r>
            <a:rPr lang="ru-RU" sz="2400" dirty="0"/>
            <a:t>(в </a:t>
          </a:r>
          <a:r>
            <a:rPr lang="ru-RU" sz="2400" dirty="0" err="1"/>
            <a:t>соцсетях</a:t>
          </a:r>
          <a:r>
            <a:rPr lang="ru-RU" sz="2400" dirty="0"/>
            <a:t> - быть принятым в обществе (не быть отвергнутым). Одиночество = смерть.</a:t>
          </a:r>
        </a:p>
      </dgm:t>
    </dgm:pt>
    <dgm:pt modelId="{82A33164-8601-4440-AA25-0230A1D3EA22}" type="parTrans" cxnId="{637F4450-A674-48DE-A63A-B07E1D2E5BFF}">
      <dgm:prSet/>
      <dgm:spPr/>
      <dgm:t>
        <a:bodyPr/>
        <a:lstStyle/>
        <a:p>
          <a:endParaRPr lang="ru-RU" sz="2400"/>
        </a:p>
      </dgm:t>
    </dgm:pt>
    <dgm:pt modelId="{E93B96FF-062C-4D97-8D23-1AFBBC21475A}" type="sibTrans" cxnId="{637F4450-A674-48DE-A63A-B07E1D2E5BFF}">
      <dgm:prSet/>
      <dgm:spPr/>
      <dgm:t>
        <a:bodyPr/>
        <a:lstStyle/>
        <a:p>
          <a:endParaRPr lang="ru-RU" sz="2400"/>
        </a:p>
      </dgm:t>
    </dgm:pt>
    <dgm:pt modelId="{3F1EBE84-7C8D-42E9-B6A7-2065C2C74707}">
      <dgm:prSet phldrT="[Текст]" custT="1"/>
      <dgm:spPr/>
      <dgm:t>
        <a:bodyPr/>
        <a:lstStyle/>
        <a:p>
          <a:r>
            <a:rPr lang="en-US" sz="2400" dirty="0"/>
            <a:t>II. </a:t>
          </a:r>
          <a:r>
            <a:rPr lang="ru-RU" sz="2400" b="1" dirty="0"/>
            <a:t>Возможность (простота достижения) – </a:t>
          </a:r>
          <a:r>
            <a:rPr lang="ru-RU" sz="2400" b="0" dirty="0"/>
            <a:t>«</a:t>
          </a:r>
          <a:r>
            <a:rPr lang="ru-RU" sz="2400" b="0" dirty="0" err="1"/>
            <a:t>тыгдык</a:t>
          </a:r>
          <a:r>
            <a:rPr lang="ru-RU" sz="2400" b="0" dirty="0"/>
            <a:t> по экрану» и простое действие.</a:t>
          </a:r>
        </a:p>
      </dgm:t>
    </dgm:pt>
    <dgm:pt modelId="{0ECE3A78-528A-4DA4-B64B-CB95ED69BBA1}" type="parTrans" cxnId="{16EFAB7F-7531-4121-B099-03018360F72E}">
      <dgm:prSet/>
      <dgm:spPr/>
      <dgm:t>
        <a:bodyPr/>
        <a:lstStyle/>
        <a:p>
          <a:endParaRPr lang="ru-RU" sz="2400"/>
        </a:p>
      </dgm:t>
    </dgm:pt>
    <dgm:pt modelId="{786621D2-C346-4858-B23A-973D150D5A73}" type="sibTrans" cxnId="{16EFAB7F-7531-4121-B099-03018360F72E}">
      <dgm:prSet/>
      <dgm:spPr/>
      <dgm:t>
        <a:bodyPr/>
        <a:lstStyle/>
        <a:p>
          <a:endParaRPr lang="ru-RU" sz="2400"/>
        </a:p>
      </dgm:t>
    </dgm:pt>
    <dgm:pt modelId="{4B33876B-C4E8-4CFC-83D0-05D21EDE84BD}">
      <dgm:prSet phldrT="[Текст]" custT="1"/>
      <dgm:spPr/>
      <dgm:t>
        <a:bodyPr/>
        <a:lstStyle/>
        <a:p>
          <a:r>
            <a:rPr lang="en-US" sz="2400" b="1" dirty="0"/>
            <a:t>III. </a:t>
          </a:r>
          <a:r>
            <a:rPr lang="ru-RU" sz="2400" b="1" dirty="0"/>
            <a:t>Триггеры.</a:t>
          </a:r>
          <a:r>
            <a:rPr lang="ru-RU" sz="2400" dirty="0"/>
            <a:t> (лайки, значки уровней и т.п.)</a:t>
          </a:r>
        </a:p>
      </dgm:t>
    </dgm:pt>
    <dgm:pt modelId="{D4EA9390-8FAF-4F44-905F-CFA205F494D9}" type="parTrans" cxnId="{240291CD-809B-4090-93AB-431C8CA77A86}">
      <dgm:prSet/>
      <dgm:spPr/>
      <dgm:t>
        <a:bodyPr/>
        <a:lstStyle/>
        <a:p>
          <a:endParaRPr lang="ru-RU" sz="2400"/>
        </a:p>
      </dgm:t>
    </dgm:pt>
    <dgm:pt modelId="{BC5A3715-F035-4007-A558-F9E7C7076DA4}" type="sibTrans" cxnId="{240291CD-809B-4090-93AB-431C8CA77A86}">
      <dgm:prSet/>
      <dgm:spPr/>
      <dgm:t>
        <a:bodyPr/>
        <a:lstStyle/>
        <a:p>
          <a:endParaRPr lang="ru-RU" sz="2400"/>
        </a:p>
      </dgm:t>
    </dgm:pt>
    <dgm:pt modelId="{E7F1E2B3-5F31-46F6-B0A0-D991953DEB79}" type="pres">
      <dgm:prSet presAssocID="{BC8ABE1B-DF57-465A-AB47-402A40AD0CE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9B07C5B-DB8C-47FE-8166-184A8EDACA22}" type="pres">
      <dgm:prSet presAssocID="{C8D4F4BA-E256-4F6D-80A9-44DD1D339A77}" presName="Accent1" presStyleCnt="0"/>
      <dgm:spPr/>
    </dgm:pt>
    <dgm:pt modelId="{FD82D735-350B-44E5-B75E-2735434FF19F}" type="pres">
      <dgm:prSet presAssocID="{C8D4F4BA-E256-4F6D-80A9-44DD1D339A77}" presName="Accent" presStyleLbl="node1" presStyleIdx="0" presStyleCnt="3" custScaleX="215352" custScaleY="79000"/>
      <dgm:spPr>
        <a:solidFill>
          <a:srgbClr val="C4EC84"/>
        </a:solidFill>
      </dgm:spPr>
    </dgm:pt>
    <dgm:pt modelId="{EB836A02-6F75-49E4-AD62-94E12D15C58B}" type="pres">
      <dgm:prSet presAssocID="{C8D4F4BA-E256-4F6D-80A9-44DD1D339A77}" presName="Parent1" presStyleLbl="revTx" presStyleIdx="0" presStyleCnt="3" custScaleX="251091" custScaleY="147984">
        <dgm:presLayoutVars>
          <dgm:chMax val="1"/>
          <dgm:chPref val="1"/>
          <dgm:bulletEnabled val="1"/>
        </dgm:presLayoutVars>
      </dgm:prSet>
      <dgm:spPr/>
    </dgm:pt>
    <dgm:pt modelId="{98A01769-51B1-4CFD-9EA0-E70D049B10C8}" type="pres">
      <dgm:prSet presAssocID="{3F1EBE84-7C8D-42E9-B6A7-2065C2C74707}" presName="Accent2" presStyleCnt="0"/>
      <dgm:spPr/>
    </dgm:pt>
    <dgm:pt modelId="{D4778972-5306-46F6-A6A7-65EE520D96AE}" type="pres">
      <dgm:prSet presAssocID="{3F1EBE84-7C8D-42E9-B6A7-2065C2C74707}" presName="Accent" presStyleLbl="node1" presStyleIdx="1" presStyleCnt="3" custScaleX="221852" custScaleY="81488"/>
      <dgm:spPr>
        <a:solidFill>
          <a:srgbClr val="C4EC84"/>
        </a:solidFill>
      </dgm:spPr>
    </dgm:pt>
    <dgm:pt modelId="{2224A22D-E3E9-49F8-A29B-1145183D03AB}" type="pres">
      <dgm:prSet presAssocID="{3F1EBE84-7C8D-42E9-B6A7-2065C2C74707}" presName="Parent2" presStyleLbl="revTx" presStyleIdx="1" presStyleCnt="3" custScaleX="357611" custScaleY="195331">
        <dgm:presLayoutVars>
          <dgm:chMax val="1"/>
          <dgm:chPref val="1"/>
          <dgm:bulletEnabled val="1"/>
        </dgm:presLayoutVars>
      </dgm:prSet>
      <dgm:spPr/>
    </dgm:pt>
    <dgm:pt modelId="{4A30DCB2-2B69-4B87-922A-22EDCE7AE954}" type="pres">
      <dgm:prSet presAssocID="{4B33876B-C4E8-4CFC-83D0-05D21EDE84BD}" presName="Accent3" presStyleCnt="0"/>
      <dgm:spPr/>
    </dgm:pt>
    <dgm:pt modelId="{49C60B0E-AD93-4A6D-BC78-9F6E20E356D0}" type="pres">
      <dgm:prSet presAssocID="{4B33876B-C4E8-4CFC-83D0-05D21EDE84BD}" presName="Accent" presStyleLbl="node1" presStyleIdx="2" presStyleCnt="3" custScaleX="247018" custScaleY="75280"/>
      <dgm:spPr>
        <a:solidFill>
          <a:srgbClr val="C4EC84"/>
        </a:solidFill>
      </dgm:spPr>
    </dgm:pt>
    <dgm:pt modelId="{E6345841-FAAB-4022-9AFF-62076028FC86}" type="pres">
      <dgm:prSet presAssocID="{4B33876B-C4E8-4CFC-83D0-05D21EDE84BD}" presName="Parent3" presStyleLbl="revTx" presStyleIdx="2" presStyleCnt="3" custScaleX="334085" custScaleY="169714">
        <dgm:presLayoutVars>
          <dgm:chMax val="1"/>
          <dgm:chPref val="1"/>
          <dgm:bulletEnabled val="1"/>
        </dgm:presLayoutVars>
      </dgm:prSet>
      <dgm:spPr/>
    </dgm:pt>
  </dgm:ptLst>
  <dgm:cxnLst>
    <dgm:cxn modelId="{62156F2F-CFF2-49AC-B27B-91CA8B234DE5}" type="presOf" srcId="{C8D4F4BA-E256-4F6D-80A9-44DD1D339A77}" destId="{EB836A02-6F75-49E4-AD62-94E12D15C58B}" srcOrd="0" destOrd="0" presId="urn:microsoft.com/office/officeart/2009/layout/CircleArrowProcess"/>
    <dgm:cxn modelId="{44FB0968-BFDE-4EFC-A8BB-343A9117AFBE}" type="presOf" srcId="{BC8ABE1B-DF57-465A-AB47-402A40AD0CE5}" destId="{E7F1E2B3-5F31-46F6-B0A0-D991953DEB79}" srcOrd="0" destOrd="0" presId="urn:microsoft.com/office/officeart/2009/layout/CircleArrowProcess"/>
    <dgm:cxn modelId="{637F4450-A674-48DE-A63A-B07E1D2E5BFF}" srcId="{BC8ABE1B-DF57-465A-AB47-402A40AD0CE5}" destId="{C8D4F4BA-E256-4F6D-80A9-44DD1D339A77}" srcOrd="0" destOrd="0" parTransId="{82A33164-8601-4440-AA25-0230A1D3EA22}" sibTransId="{E93B96FF-062C-4D97-8D23-1AFBBC21475A}"/>
    <dgm:cxn modelId="{18099C7C-DE3D-4E83-AB73-BE996377F253}" type="presOf" srcId="{4B33876B-C4E8-4CFC-83D0-05D21EDE84BD}" destId="{E6345841-FAAB-4022-9AFF-62076028FC86}" srcOrd="0" destOrd="0" presId="urn:microsoft.com/office/officeart/2009/layout/CircleArrowProcess"/>
    <dgm:cxn modelId="{16EFAB7F-7531-4121-B099-03018360F72E}" srcId="{BC8ABE1B-DF57-465A-AB47-402A40AD0CE5}" destId="{3F1EBE84-7C8D-42E9-B6A7-2065C2C74707}" srcOrd="1" destOrd="0" parTransId="{0ECE3A78-528A-4DA4-B64B-CB95ED69BBA1}" sibTransId="{786621D2-C346-4858-B23A-973D150D5A73}"/>
    <dgm:cxn modelId="{240291CD-809B-4090-93AB-431C8CA77A86}" srcId="{BC8ABE1B-DF57-465A-AB47-402A40AD0CE5}" destId="{4B33876B-C4E8-4CFC-83D0-05D21EDE84BD}" srcOrd="2" destOrd="0" parTransId="{D4EA9390-8FAF-4F44-905F-CFA205F494D9}" sibTransId="{BC5A3715-F035-4007-A558-F9E7C7076DA4}"/>
    <dgm:cxn modelId="{915F6DE2-F661-4F9B-8B9F-F8403895637A}" type="presOf" srcId="{3F1EBE84-7C8D-42E9-B6A7-2065C2C74707}" destId="{2224A22D-E3E9-49F8-A29B-1145183D03AB}" srcOrd="0" destOrd="0" presId="urn:microsoft.com/office/officeart/2009/layout/CircleArrowProcess"/>
    <dgm:cxn modelId="{E4A78AD7-A8D7-45E7-B068-7C0A3BAEFADF}" type="presParOf" srcId="{E7F1E2B3-5F31-46F6-B0A0-D991953DEB79}" destId="{B9B07C5B-DB8C-47FE-8166-184A8EDACA22}" srcOrd="0" destOrd="0" presId="urn:microsoft.com/office/officeart/2009/layout/CircleArrowProcess"/>
    <dgm:cxn modelId="{96ED9A38-DC00-4236-957B-0D8DE60B6CDD}" type="presParOf" srcId="{B9B07C5B-DB8C-47FE-8166-184A8EDACA22}" destId="{FD82D735-350B-44E5-B75E-2735434FF19F}" srcOrd="0" destOrd="0" presId="urn:microsoft.com/office/officeart/2009/layout/CircleArrowProcess"/>
    <dgm:cxn modelId="{47D90C3F-4874-4CE9-9C79-F843BA3E4912}" type="presParOf" srcId="{E7F1E2B3-5F31-46F6-B0A0-D991953DEB79}" destId="{EB836A02-6F75-49E4-AD62-94E12D15C58B}" srcOrd="1" destOrd="0" presId="urn:microsoft.com/office/officeart/2009/layout/CircleArrowProcess"/>
    <dgm:cxn modelId="{B3DB568C-012D-4127-B032-A217C7CD65DB}" type="presParOf" srcId="{E7F1E2B3-5F31-46F6-B0A0-D991953DEB79}" destId="{98A01769-51B1-4CFD-9EA0-E70D049B10C8}" srcOrd="2" destOrd="0" presId="urn:microsoft.com/office/officeart/2009/layout/CircleArrowProcess"/>
    <dgm:cxn modelId="{07E5451C-73D7-4E39-A1BA-5ADC0F99B5BD}" type="presParOf" srcId="{98A01769-51B1-4CFD-9EA0-E70D049B10C8}" destId="{D4778972-5306-46F6-A6A7-65EE520D96AE}" srcOrd="0" destOrd="0" presId="urn:microsoft.com/office/officeart/2009/layout/CircleArrowProcess"/>
    <dgm:cxn modelId="{D7BC4FD1-71D9-4186-A1F9-4F73491C944C}" type="presParOf" srcId="{E7F1E2B3-5F31-46F6-B0A0-D991953DEB79}" destId="{2224A22D-E3E9-49F8-A29B-1145183D03AB}" srcOrd="3" destOrd="0" presId="urn:microsoft.com/office/officeart/2009/layout/CircleArrowProcess"/>
    <dgm:cxn modelId="{797237CF-238D-41C0-A6E9-BB18A5F98A52}" type="presParOf" srcId="{E7F1E2B3-5F31-46F6-B0A0-D991953DEB79}" destId="{4A30DCB2-2B69-4B87-922A-22EDCE7AE954}" srcOrd="4" destOrd="0" presId="urn:microsoft.com/office/officeart/2009/layout/CircleArrowProcess"/>
    <dgm:cxn modelId="{B1C12BE0-F1A1-4E34-958D-46A8B3C7E05A}" type="presParOf" srcId="{4A30DCB2-2B69-4B87-922A-22EDCE7AE954}" destId="{49C60B0E-AD93-4A6D-BC78-9F6E20E356D0}" srcOrd="0" destOrd="0" presId="urn:microsoft.com/office/officeart/2009/layout/CircleArrowProcess"/>
    <dgm:cxn modelId="{B71096D2-0B28-4558-A67D-B3DD43524E50}" type="presParOf" srcId="{E7F1E2B3-5F31-46F6-B0A0-D991953DEB79}" destId="{E6345841-FAAB-4022-9AFF-62076028FC86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ABE1B-DF57-465A-AB47-402A40AD0CE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D4F4BA-E256-4F6D-80A9-44DD1D339A77}">
      <dgm:prSet phldrT="[Текст]" custT="1"/>
      <dgm:spPr/>
      <dgm:t>
        <a:bodyPr/>
        <a:lstStyle/>
        <a:p>
          <a:r>
            <a:rPr lang="en-US" sz="1400" dirty="0"/>
            <a:t>I. </a:t>
          </a:r>
          <a:r>
            <a:rPr lang="ru-RU" sz="1400" b="1" dirty="0"/>
            <a:t>Мотивация</a:t>
          </a:r>
          <a:endParaRPr lang="ru-RU" sz="1400" dirty="0"/>
        </a:p>
      </dgm:t>
    </dgm:pt>
    <dgm:pt modelId="{82A33164-8601-4440-AA25-0230A1D3EA22}" type="parTrans" cxnId="{637F4450-A674-48DE-A63A-B07E1D2E5BFF}">
      <dgm:prSet/>
      <dgm:spPr/>
      <dgm:t>
        <a:bodyPr/>
        <a:lstStyle/>
        <a:p>
          <a:endParaRPr lang="ru-RU" sz="1400"/>
        </a:p>
      </dgm:t>
    </dgm:pt>
    <dgm:pt modelId="{E93B96FF-062C-4D97-8D23-1AFBBC21475A}" type="sibTrans" cxnId="{637F4450-A674-48DE-A63A-B07E1D2E5BFF}">
      <dgm:prSet/>
      <dgm:spPr/>
      <dgm:t>
        <a:bodyPr/>
        <a:lstStyle/>
        <a:p>
          <a:endParaRPr lang="ru-RU" sz="1400"/>
        </a:p>
      </dgm:t>
    </dgm:pt>
    <dgm:pt modelId="{3F1EBE84-7C8D-42E9-B6A7-2065C2C74707}">
      <dgm:prSet phldrT="[Текст]" custT="1"/>
      <dgm:spPr/>
      <dgm:t>
        <a:bodyPr/>
        <a:lstStyle/>
        <a:p>
          <a:r>
            <a:rPr lang="en-US" sz="1400" dirty="0"/>
            <a:t>II. </a:t>
          </a:r>
          <a:r>
            <a:rPr lang="ru-RU" sz="1400" b="1" dirty="0"/>
            <a:t>Возможность (простота достижения)</a:t>
          </a:r>
          <a:endParaRPr lang="ru-RU" sz="1400" b="0" dirty="0"/>
        </a:p>
      </dgm:t>
    </dgm:pt>
    <dgm:pt modelId="{0ECE3A78-528A-4DA4-B64B-CB95ED69BBA1}" type="parTrans" cxnId="{16EFAB7F-7531-4121-B099-03018360F72E}">
      <dgm:prSet/>
      <dgm:spPr/>
      <dgm:t>
        <a:bodyPr/>
        <a:lstStyle/>
        <a:p>
          <a:endParaRPr lang="ru-RU" sz="1400"/>
        </a:p>
      </dgm:t>
    </dgm:pt>
    <dgm:pt modelId="{786621D2-C346-4858-B23A-973D150D5A73}" type="sibTrans" cxnId="{16EFAB7F-7531-4121-B099-03018360F72E}">
      <dgm:prSet/>
      <dgm:spPr/>
      <dgm:t>
        <a:bodyPr/>
        <a:lstStyle/>
        <a:p>
          <a:endParaRPr lang="ru-RU" sz="1400"/>
        </a:p>
      </dgm:t>
    </dgm:pt>
    <dgm:pt modelId="{4B33876B-C4E8-4CFC-83D0-05D21EDE84BD}">
      <dgm:prSet phldrT="[Текст]" custT="1"/>
      <dgm:spPr/>
      <dgm:t>
        <a:bodyPr/>
        <a:lstStyle/>
        <a:p>
          <a:r>
            <a:rPr lang="en-US" sz="1400" b="1" dirty="0"/>
            <a:t>III. </a:t>
          </a:r>
          <a:r>
            <a:rPr lang="ru-RU" sz="1400" b="1" dirty="0"/>
            <a:t>Триггеры.</a:t>
          </a:r>
          <a:r>
            <a:rPr lang="ru-RU" sz="1400" dirty="0"/>
            <a:t> (лайки, значки уровней и т.п.)</a:t>
          </a:r>
        </a:p>
      </dgm:t>
    </dgm:pt>
    <dgm:pt modelId="{D4EA9390-8FAF-4F44-905F-CFA205F494D9}" type="parTrans" cxnId="{240291CD-809B-4090-93AB-431C8CA77A86}">
      <dgm:prSet/>
      <dgm:spPr/>
      <dgm:t>
        <a:bodyPr/>
        <a:lstStyle/>
        <a:p>
          <a:endParaRPr lang="ru-RU" sz="1400"/>
        </a:p>
      </dgm:t>
    </dgm:pt>
    <dgm:pt modelId="{BC5A3715-F035-4007-A558-F9E7C7076DA4}" type="sibTrans" cxnId="{240291CD-809B-4090-93AB-431C8CA77A86}">
      <dgm:prSet/>
      <dgm:spPr/>
      <dgm:t>
        <a:bodyPr/>
        <a:lstStyle/>
        <a:p>
          <a:endParaRPr lang="ru-RU" sz="1400"/>
        </a:p>
      </dgm:t>
    </dgm:pt>
    <dgm:pt modelId="{E7F1E2B3-5F31-46F6-B0A0-D991953DEB79}" type="pres">
      <dgm:prSet presAssocID="{BC8ABE1B-DF57-465A-AB47-402A40AD0CE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9B07C5B-DB8C-47FE-8166-184A8EDACA22}" type="pres">
      <dgm:prSet presAssocID="{C8D4F4BA-E256-4F6D-80A9-44DD1D339A77}" presName="Accent1" presStyleCnt="0"/>
      <dgm:spPr/>
    </dgm:pt>
    <dgm:pt modelId="{FD82D735-350B-44E5-B75E-2735434FF19F}" type="pres">
      <dgm:prSet presAssocID="{C8D4F4BA-E256-4F6D-80A9-44DD1D339A77}" presName="Accent" presStyleLbl="node1" presStyleIdx="0" presStyleCnt="3" custScaleX="215352" custScaleY="79000"/>
      <dgm:spPr>
        <a:solidFill>
          <a:srgbClr val="C4EC84"/>
        </a:solidFill>
      </dgm:spPr>
    </dgm:pt>
    <dgm:pt modelId="{EB836A02-6F75-49E4-AD62-94E12D15C58B}" type="pres">
      <dgm:prSet presAssocID="{C8D4F4BA-E256-4F6D-80A9-44DD1D339A77}" presName="Parent1" presStyleLbl="revTx" presStyleIdx="0" presStyleCnt="3" custScaleX="251091" custScaleY="147984">
        <dgm:presLayoutVars>
          <dgm:chMax val="1"/>
          <dgm:chPref val="1"/>
          <dgm:bulletEnabled val="1"/>
        </dgm:presLayoutVars>
      </dgm:prSet>
      <dgm:spPr/>
    </dgm:pt>
    <dgm:pt modelId="{98A01769-51B1-4CFD-9EA0-E70D049B10C8}" type="pres">
      <dgm:prSet presAssocID="{3F1EBE84-7C8D-42E9-B6A7-2065C2C74707}" presName="Accent2" presStyleCnt="0"/>
      <dgm:spPr/>
    </dgm:pt>
    <dgm:pt modelId="{D4778972-5306-46F6-A6A7-65EE520D96AE}" type="pres">
      <dgm:prSet presAssocID="{3F1EBE84-7C8D-42E9-B6A7-2065C2C74707}" presName="Accent" presStyleLbl="node1" presStyleIdx="1" presStyleCnt="3" custScaleX="221852" custScaleY="81488"/>
      <dgm:spPr>
        <a:solidFill>
          <a:srgbClr val="C4EC84"/>
        </a:solidFill>
      </dgm:spPr>
    </dgm:pt>
    <dgm:pt modelId="{2224A22D-E3E9-49F8-A29B-1145183D03AB}" type="pres">
      <dgm:prSet presAssocID="{3F1EBE84-7C8D-42E9-B6A7-2065C2C74707}" presName="Parent2" presStyleLbl="revTx" presStyleIdx="1" presStyleCnt="3" custScaleX="357611" custScaleY="195331">
        <dgm:presLayoutVars>
          <dgm:chMax val="1"/>
          <dgm:chPref val="1"/>
          <dgm:bulletEnabled val="1"/>
        </dgm:presLayoutVars>
      </dgm:prSet>
      <dgm:spPr/>
    </dgm:pt>
    <dgm:pt modelId="{4A30DCB2-2B69-4B87-922A-22EDCE7AE954}" type="pres">
      <dgm:prSet presAssocID="{4B33876B-C4E8-4CFC-83D0-05D21EDE84BD}" presName="Accent3" presStyleCnt="0"/>
      <dgm:spPr/>
    </dgm:pt>
    <dgm:pt modelId="{49C60B0E-AD93-4A6D-BC78-9F6E20E356D0}" type="pres">
      <dgm:prSet presAssocID="{4B33876B-C4E8-4CFC-83D0-05D21EDE84BD}" presName="Accent" presStyleLbl="node1" presStyleIdx="2" presStyleCnt="3" custScaleX="247018" custScaleY="75280"/>
      <dgm:spPr>
        <a:solidFill>
          <a:srgbClr val="C4EC84"/>
        </a:solidFill>
      </dgm:spPr>
    </dgm:pt>
    <dgm:pt modelId="{E6345841-FAAB-4022-9AFF-62076028FC86}" type="pres">
      <dgm:prSet presAssocID="{4B33876B-C4E8-4CFC-83D0-05D21EDE84BD}" presName="Parent3" presStyleLbl="revTx" presStyleIdx="2" presStyleCnt="3" custScaleX="334085" custScaleY="169714">
        <dgm:presLayoutVars>
          <dgm:chMax val="1"/>
          <dgm:chPref val="1"/>
          <dgm:bulletEnabled val="1"/>
        </dgm:presLayoutVars>
      </dgm:prSet>
      <dgm:spPr/>
    </dgm:pt>
  </dgm:ptLst>
  <dgm:cxnLst>
    <dgm:cxn modelId="{62156F2F-CFF2-49AC-B27B-91CA8B234DE5}" type="presOf" srcId="{C8D4F4BA-E256-4F6D-80A9-44DD1D339A77}" destId="{EB836A02-6F75-49E4-AD62-94E12D15C58B}" srcOrd="0" destOrd="0" presId="urn:microsoft.com/office/officeart/2009/layout/CircleArrowProcess"/>
    <dgm:cxn modelId="{44FB0968-BFDE-4EFC-A8BB-343A9117AFBE}" type="presOf" srcId="{BC8ABE1B-DF57-465A-AB47-402A40AD0CE5}" destId="{E7F1E2B3-5F31-46F6-B0A0-D991953DEB79}" srcOrd="0" destOrd="0" presId="urn:microsoft.com/office/officeart/2009/layout/CircleArrowProcess"/>
    <dgm:cxn modelId="{637F4450-A674-48DE-A63A-B07E1D2E5BFF}" srcId="{BC8ABE1B-DF57-465A-AB47-402A40AD0CE5}" destId="{C8D4F4BA-E256-4F6D-80A9-44DD1D339A77}" srcOrd="0" destOrd="0" parTransId="{82A33164-8601-4440-AA25-0230A1D3EA22}" sibTransId="{E93B96FF-062C-4D97-8D23-1AFBBC21475A}"/>
    <dgm:cxn modelId="{18099C7C-DE3D-4E83-AB73-BE996377F253}" type="presOf" srcId="{4B33876B-C4E8-4CFC-83D0-05D21EDE84BD}" destId="{E6345841-FAAB-4022-9AFF-62076028FC86}" srcOrd="0" destOrd="0" presId="urn:microsoft.com/office/officeart/2009/layout/CircleArrowProcess"/>
    <dgm:cxn modelId="{16EFAB7F-7531-4121-B099-03018360F72E}" srcId="{BC8ABE1B-DF57-465A-AB47-402A40AD0CE5}" destId="{3F1EBE84-7C8D-42E9-B6A7-2065C2C74707}" srcOrd="1" destOrd="0" parTransId="{0ECE3A78-528A-4DA4-B64B-CB95ED69BBA1}" sibTransId="{786621D2-C346-4858-B23A-973D150D5A73}"/>
    <dgm:cxn modelId="{240291CD-809B-4090-93AB-431C8CA77A86}" srcId="{BC8ABE1B-DF57-465A-AB47-402A40AD0CE5}" destId="{4B33876B-C4E8-4CFC-83D0-05D21EDE84BD}" srcOrd="2" destOrd="0" parTransId="{D4EA9390-8FAF-4F44-905F-CFA205F494D9}" sibTransId="{BC5A3715-F035-4007-A558-F9E7C7076DA4}"/>
    <dgm:cxn modelId="{915F6DE2-F661-4F9B-8B9F-F8403895637A}" type="presOf" srcId="{3F1EBE84-7C8D-42E9-B6A7-2065C2C74707}" destId="{2224A22D-E3E9-49F8-A29B-1145183D03AB}" srcOrd="0" destOrd="0" presId="urn:microsoft.com/office/officeart/2009/layout/CircleArrowProcess"/>
    <dgm:cxn modelId="{E4A78AD7-A8D7-45E7-B068-7C0A3BAEFADF}" type="presParOf" srcId="{E7F1E2B3-5F31-46F6-B0A0-D991953DEB79}" destId="{B9B07C5B-DB8C-47FE-8166-184A8EDACA22}" srcOrd="0" destOrd="0" presId="urn:microsoft.com/office/officeart/2009/layout/CircleArrowProcess"/>
    <dgm:cxn modelId="{96ED9A38-DC00-4236-957B-0D8DE60B6CDD}" type="presParOf" srcId="{B9B07C5B-DB8C-47FE-8166-184A8EDACA22}" destId="{FD82D735-350B-44E5-B75E-2735434FF19F}" srcOrd="0" destOrd="0" presId="urn:microsoft.com/office/officeart/2009/layout/CircleArrowProcess"/>
    <dgm:cxn modelId="{47D90C3F-4874-4CE9-9C79-F843BA3E4912}" type="presParOf" srcId="{E7F1E2B3-5F31-46F6-B0A0-D991953DEB79}" destId="{EB836A02-6F75-49E4-AD62-94E12D15C58B}" srcOrd="1" destOrd="0" presId="urn:microsoft.com/office/officeart/2009/layout/CircleArrowProcess"/>
    <dgm:cxn modelId="{B3DB568C-012D-4127-B032-A217C7CD65DB}" type="presParOf" srcId="{E7F1E2B3-5F31-46F6-B0A0-D991953DEB79}" destId="{98A01769-51B1-4CFD-9EA0-E70D049B10C8}" srcOrd="2" destOrd="0" presId="urn:microsoft.com/office/officeart/2009/layout/CircleArrowProcess"/>
    <dgm:cxn modelId="{07E5451C-73D7-4E39-A1BA-5ADC0F99B5BD}" type="presParOf" srcId="{98A01769-51B1-4CFD-9EA0-E70D049B10C8}" destId="{D4778972-5306-46F6-A6A7-65EE520D96AE}" srcOrd="0" destOrd="0" presId="urn:microsoft.com/office/officeart/2009/layout/CircleArrowProcess"/>
    <dgm:cxn modelId="{D7BC4FD1-71D9-4186-A1F9-4F73491C944C}" type="presParOf" srcId="{E7F1E2B3-5F31-46F6-B0A0-D991953DEB79}" destId="{2224A22D-E3E9-49F8-A29B-1145183D03AB}" srcOrd="3" destOrd="0" presId="urn:microsoft.com/office/officeart/2009/layout/CircleArrowProcess"/>
    <dgm:cxn modelId="{797237CF-238D-41C0-A6E9-BB18A5F98A52}" type="presParOf" srcId="{E7F1E2B3-5F31-46F6-B0A0-D991953DEB79}" destId="{4A30DCB2-2B69-4B87-922A-22EDCE7AE954}" srcOrd="4" destOrd="0" presId="urn:microsoft.com/office/officeart/2009/layout/CircleArrowProcess"/>
    <dgm:cxn modelId="{B1C12BE0-F1A1-4E34-958D-46A8B3C7E05A}" type="presParOf" srcId="{4A30DCB2-2B69-4B87-922A-22EDCE7AE954}" destId="{49C60B0E-AD93-4A6D-BC78-9F6E20E356D0}" srcOrd="0" destOrd="0" presId="urn:microsoft.com/office/officeart/2009/layout/CircleArrowProcess"/>
    <dgm:cxn modelId="{B71096D2-0B28-4558-A67D-B3DD43524E50}" type="presParOf" srcId="{E7F1E2B3-5F31-46F6-B0A0-D991953DEB79}" destId="{E6345841-FAAB-4022-9AFF-62076028FC86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3F4ED-142A-4FBC-BF24-675AEEF718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1075C-A1D6-4F12-A28B-EA9F21C3AF9D}">
      <dgm:prSet phldrT="[Текст]"/>
      <dgm:spPr/>
      <dgm:t>
        <a:bodyPr/>
        <a:lstStyle/>
        <a:p>
          <a:r>
            <a:rPr lang="ru-RU" dirty="0"/>
            <a:t>У всех </a:t>
          </a:r>
          <a:r>
            <a:rPr lang="ru-RU"/>
            <a:t>гаджеты.</a:t>
          </a:r>
          <a:endParaRPr lang="ru-RU" dirty="0"/>
        </a:p>
      </dgm:t>
    </dgm:pt>
    <dgm:pt modelId="{7B24D3BB-6C9D-4390-B547-BC9C06E38092}" type="parTrans" cxnId="{7751FC4E-A014-41A0-B64B-13844C924433}">
      <dgm:prSet/>
      <dgm:spPr/>
      <dgm:t>
        <a:bodyPr/>
        <a:lstStyle/>
        <a:p>
          <a:endParaRPr lang="ru-RU"/>
        </a:p>
      </dgm:t>
    </dgm:pt>
    <dgm:pt modelId="{9294E2D8-140D-4C52-BD2D-4419981E760C}" type="sibTrans" cxnId="{7751FC4E-A014-41A0-B64B-13844C924433}">
      <dgm:prSet/>
      <dgm:spPr/>
      <dgm:t>
        <a:bodyPr/>
        <a:lstStyle/>
        <a:p>
          <a:endParaRPr lang="ru-RU"/>
        </a:p>
      </dgm:t>
    </dgm:pt>
    <dgm:pt modelId="{A69F045D-5199-4289-B69B-D76884F415D5}">
      <dgm:prSet phldrT="[Текст]"/>
      <dgm:spPr/>
      <dgm:t>
        <a:bodyPr/>
        <a:lstStyle/>
        <a:p>
          <a:r>
            <a:rPr lang="ru-RU" dirty="0"/>
            <a:t>Гаджеты часть будущего</a:t>
          </a:r>
        </a:p>
      </dgm:t>
    </dgm:pt>
    <dgm:pt modelId="{4E441A43-CCD1-4567-8783-F450B564F155}" type="parTrans" cxnId="{B8F8FF4E-CCB7-4681-8481-8FDAAA1D7AA1}">
      <dgm:prSet/>
      <dgm:spPr/>
      <dgm:t>
        <a:bodyPr/>
        <a:lstStyle/>
        <a:p>
          <a:endParaRPr lang="ru-RU"/>
        </a:p>
      </dgm:t>
    </dgm:pt>
    <dgm:pt modelId="{7106EDDA-71CB-4ED0-AE2B-EF1E277704E5}" type="sibTrans" cxnId="{B8F8FF4E-CCB7-4681-8481-8FDAAA1D7AA1}">
      <dgm:prSet/>
      <dgm:spPr/>
      <dgm:t>
        <a:bodyPr/>
        <a:lstStyle/>
        <a:p>
          <a:endParaRPr lang="ru-RU"/>
        </a:p>
      </dgm:t>
    </dgm:pt>
    <dgm:pt modelId="{71DBD81F-6FF5-4148-B954-FC98672553B8}">
      <dgm:prSet phldrT="[Текст]"/>
      <dgm:spPr/>
      <dgm:t>
        <a:bodyPr/>
        <a:lstStyle/>
        <a:p>
          <a:r>
            <a:rPr lang="ru-RU" dirty="0"/>
            <a:t>Гаджеты или я? Не могу заменить</a:t>
          </a:r>
        </a:p>
      </dgm:t>
    </dgm:pt>
    <dgm:pt modelId="{01154EA8-8256-4B1A-9B97-5091F48A9CAF}" type="parTrans" cxnId="{BB3ADF29-6F87-41B7-AF8E-98823B4FABFC}">
      <dgm:prSet/>
      <dgm:spPr/>
      <dgm:t>
        <a:bodyPr/>
        <a:lstStyle/>
        <a:p>
          <a:endParaRPr lang="ru-RU"/>
        </a:p>
      </dgm:t>
    </dgm:pt>
    <dgm:pt modelId="{CB932809-1570-4854-8243-93C875C3D8AB}" type="sibTrans" cxnId="{BB3ADF29-6F87-41B7-AF8E-98823B4FABFC}">
      <dgm:prSet/>
      <dgm:spPr/>
      <dgm:t>
        <a:bodyPr/>
        <a:lstStyle/>
        <a:p>
          <a:endParaRPr lang="ru-RU"/>
        </a:p>
      </dgm:t>
    </dgm:pt>
    <dgm:pt modelId="{060B763A-DBD7-4E9E-971E-C4E64D5470A4}" type="pres">
      <dgm:prSet presAssocID="{B5A3F4ED-142A-4FBC-BF24-675AEEF71861}" presName="linear" presStyleCnt="0">
        <dgm:presLayoutVars>
          <dgm:dir/>
          <dgm:animLvl val="lvl"/>
          <dgm:resizeHandles val="exact"/>
        </dgm:presLayoutVars>
      </dgm:prSet>
      <dgm:spPr/>
    </dgm:pt>
    <dgm:pt modelId="{7161356E-8CB6-4D23-B4AF-96701D72EAAD}" type="pres">
      <dgm:prSet presAssocID="{E211075C-A1D6-4F12-A28B-EA9F21C3AF9D}" presName="parentLin" presStyleCnt="0"/>
      <dgm:spPr/>
    </dgm:pt>
    <dgm:pt modelId="{9F53526B-0767-46C4-A6CF-CD54888C7821}" type="pres">
      <dgm:prSet presAssocID="{E211075C-A1D6-4F12-A28B-EA9F21C3AF9D}" presName="parentLeftMargin" presStyleLbl="node1" presStyleIdx="0" presStyleCnt="3"/>
      <dgm:spPr/>
    </dgm:pt>
    <dgm:pt modelId="{94F33248-6EEE-431C-9E7C-030D28892C59}" type="pres">
      <dgm:prSet presAssocID="{E211075C-A1D6-4F12-A28B-EA9F21C3AF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A992A0-E8E3-4BBB-941D-E651185FCC86}" type="pres">
      <dgm:prSet presAssocID="{E211075C-A1D6-4F12-A28B-EA9F21C3AF9D}" presName="negativeSpace" presStyleCnt="0"/>
      <dgm:spPr/>
    </dgm:pt>
    <dgm:pt modelId="{08163D5E-9297-4B4F-B673-84ED503F7AE4}" type="pres">
      <dgm:prSet presAssocID="{E211075C-A1D6-4F12-A28B-EA9F21C3AF9D}" presName="childText" presStyleLbl="conFgAcc1" presStyleIdx="0" presStyleCnt="3">
        <dgm:presLayoutVars>
          <dgm:bulletEnabled val="1"/>
        </dgm:presLayoutVars>
      </dgm:prSet>
      <dgm:spPr/>
    </dgm:pt>
    <dgm:pt modelId="{BA2CA885-BB5C-4BB9-9ABC-9718B68DE070}" type="pres">
      <dgm:prSet presAssocID="{9294E2D8-140D-4C52-BD2D-4419981E760C}" presName="spaceBetweenRectangles" presStyleCnt="0"/>
      <dgm:spPr/>
    </dgm:pt>
    <dgm:pt modelId="{36514451-9381-4E15-8A5C-6791B63850C9}" type="pres">
      <dgm:prSet presAssocID="{A69F045D-5199-4289-B69B-D76884F415D5}" presName="parentLin" presStyleCnt="0"/>
      <dgm:spPr/>
    </dgm:pt>
    <dgm:pt modelId="{E34E437C-4C5A-408E-8DA6-DC99B4E798AD}" type="pres">
      <dgm:prSet presAssocID="{A69F045D-5199-4289-B69B-D76884F415D5}" presName="parentLeftMargin" presStyleLbl="node1" presStyleIdx="0" presStyleCnt="3"/>
      <dgm:spPr/>
    </dgm:pt>
    <dgm:pt modelId="{E6CF9038-9BFB-427A-B05D-25C6ED375047}" type="pres">
      <dgm:prSet presAssocID="{A69F045D-5199-4289-B69B-D76884F415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AF2170-2C26-4682-8EAC-774E1B3814CC}" type="pres">
      <dgm:prSet presAssocID="{A69F045D-5199-4289-B69B-D76884F415D5}" presName="negativeSpace" presStyleCnt="0"/>
      <dgm:spPr/>
    </dgm:pt>
    <dgm:pt modelId="{DA16309B-B2D7-4602-B2C1-18FAE560F6F3}" type="pres">
      <dgm:prSet presAssocID="{A69F045D-5199-4289-B69B-D76884F415D5}" presName="childText" presStyleLbl="conFgAcc1" presStyleIdx="1" presStyleCnt="3">
        <dgm:presLayoutVars>
          <dgm:bulletEnabled val="1"/>
        </dgm:presLayoutVars>
      </dgm:prSet>
      <dgm:spPr/>
    </dgm:pt>
    <dgm:pt modelId="{8F7C4E42-6E2A-45BB-A502-BE756AEAAA06}" type="pres">
      <dgm:prSet presAssocID="{7106EDDA-71CB-4ED0-AE2B-EF1E277704E5}" presName="spaceBetweenRectangles" presStyleCnt="0"/>
      <dgm:spPr/>
    </dgm:pt>
    <dgm:pt modelId="{0B5015B7-1564-4111-A448-2233A0899F64}" type="pres">
      <dgm:prSet presAssocID="{71DBD81F-6FF5-4148-B954-FC98672553B8}" presName="parentLin" presStyleCnt="0"/>
      <dgm:spPr/>
    </dgm:pt>
    <dgm:pt modelId="{735D797C-570E-4116-974F-9F272CC92017}" type="pres">
      <dgm:prSet presAssocID="{71DBD81F-6FF5-4148-B954-FC98672553B8}" presName="parentLeftMargin" presStyleLbl="node1" presStyleIdx="1" presStyleCnt="3"/>
      <dgm:spPr/>
    </dgm:pt>
    <dgm:pt modelId="{F7CD2129-F322-4FB0-A5AC-49BE0DB4EAF6}" type="pres">
      <dgm:prSet presAssocID="{71DBD81F-6FF5-4148-B954-FC98672553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35C60C-3674-4AFA-9C72-4E6943AA1566}" type="pres">
      <dgm:prSet presAssocID="{71DBD81F-6FF5-4148-B954-FC98672553B8}" presName="negativeSpace" presStyleCnt="0"/>
      <dgm:spPr/>
    </dgm:pt>
    <dgm:pt modelId="{ECB86D17-3161-40E0-8D21-15483412B7F1}" type="pres">
      <dgm:prSet presAssocID="{71DBD81F-6FF5-4148-B954-FC98672553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74F211-C184-424C-926A-A9D65B8DB5AA}" type="presOf" srcId="{A69F045D-5199-4289-B69B-D76884F415D5}" destId="{E34E437C-4C5A-408E-8DA6-DC99B4E798AD}" srcOrd="0" destOrd="0" presId="urn:microsoft.com/office/officeart/2005/8/layout/list1"/>
    <dgm:cxn modelId="{D7B29720-0311-4CB9-9FFB-B485D7358354}" type="presOf" srcId="{A69F045D-5199-4289-B69B-D76884F415D5}" destId="{E6CF9038-9BFB-427A-B05D-25C6ED375047}" srcOrd="1" destOrd="0" presId="urn:microsoft.com/office/officeart/2005/8/layout/list1"/>
    <dgm:cxn modelId="{BB3ADF29-6F87-41B7-AF8E-98823B4FABFC}" srcId="{B5A3F4ED-142A-4FBC-BF24-675AEEF71861}" destId="{71DBD81F-6FF5-4148-B954-FC98672553B8}" srcOrd="2" destOrd="0" parTransId="{01154EA8-8256-4B1A-9B97-5091F48A9CAF}" sibTransId="{CB932809-1570-4854-8243-93C875C3D8AB}"/>
    <dgm:cxn modelId="{18835A69-2F6D-4780-89BC-D71E1D148820}" type="presOf" srcId="{71DBD81F-6FF5-4148-B954-FC98672553B8}" destId="{735D797C-570E-4116-974F-9F272CC92017}" srcOrd="0" destOrd="0" presId="urn:microsoft.com/office/officeart/2005/8/layout/list1"/>
    <dgm:cxn modelId="{7751FC4E-A014-41A0-B64B-13844C924433}" srcId="{B5A3F4ED-142A-4FBC-BF24-675AEEF71861}" destId="{E211075C-A1D6-4F12-A28B-EA9F21C3AF9D}" srcOrd="0" destOrd="0" parTransId="{7B24D3BB-6C9D-4390-B547-BC9C06E38092}" sibTransId="{9294E2D8-140D-4C52-BD2D-4419981E760C}"/>
    <dgm:cxn modelId="{B8F8FF4E-CCB7-4681-8481-8FDAAA1D7AA1}" srcId="{B5A3F4ED-142A-4FBC-BF24-675AEEF71861}" destId="{A69F045D-5199-4289-B69B-D76884F415D5}" srcOrd="1" destOrd="0" parTransId="{4E441A43-CCD1-4567-8783-F450B564F155}" sibTransId="{7106EDDA-71CB-4ED0-AE2B-EF1E277704E5}"/>
    <dgm:cxn modelId="{CFDFC091-22EE-4BD9-B4DA-06F6522A974E}" type="presOf" srcId="{E211075C-A1D6-4F12-A28B-EA9F21C3AF9D}" destId="{94F33248-6EEE-431C-9E7C-030D28892C59}" srcOrd="1" destOrd="0" presId="urn:microsoft.com/office/officeart/2005/8/layout/list1"/>
    <dgm:cxn modelId="{F49413AD-337A-46C2-B32A-6EAE920C048C}" type="presOf" srcId="{71DBD81F-6FF5-4148-B954-FC98672553B8}" destId="{F7CD2129-F322-4FB0-A5AC-49BE0DB4EAF6}" srcOrd="1" destOrd="0" presId="urn:microsoft.com/office/officeart/2005/8/layout/list1"/>
    <dgm:cxn modelId="{26D1EDB3-7306-48F1-8B45-A986B0CFE971}" type="presOf" srcId="{E211075C-A1D6-4F12-A28B-EA9F21C3AF9D}" destId="{9F53526B-0767-46C4-A6CF-CD54888C7821}" srcOrd="0" destOrd="0" presId="urn:microsoft.com/office/officeart/2005/8/layout/list1"/>
    <dgm:cxn modelId="{6352A3D1-87D1-43AA-82A0-275F1AFEF4F6}" type="presOf" srcId="{B5A3F4ED-142A-4FBC-BF24-675AEEF71861}" destId="{060B763A-DBD7-4E9E-971E-C4E64D5470A4}" srcOrd="0" destOrd="0" presId="urn:microsoft.com/office/officeart/2005/8/layout/list1"/>
    <dgm:cxn modelId="{9F6615BB-076C-4F6F-93B7-CEC5780F22D6}" type="presParOf" srcId="{060B763A-DBD7-4E9E-971E-C4E64D5470A4}" destId="{7161356E-8CB6-4D23-B4AF-96701D72EAAD}" srcOrd="0" destOrd="0" presId="urn:microsoft.com/office/officeart/2005/8/layout/list1"/>
    <dgm:cxn modelId="{CE5B8B3D-DA42-4023-8BA5-D0257A59623E}" type="presParOf" srcId="{7161356E-8CB6-4D23-B4AF-96701D72EAAD}" destId="{9F53526B-0767-46C4-A6CF-CD54888C7821}" srcOrd="0" destOrd="0" presId="urn:microsoft.com/office/officeart/2005/8/layout/list1"/>
    <dgm:cxn modelId="{BEF8C83A-776A-4D60-A8BF-418A6288FAB5}" type="presParOf" srcId="{7161356E-8CB6-4D23-B4AF-96701D72EAAD}" destId="{94F33248-6EEE-431C-9E7C-030D28892C59}" srcOrd="1" destOrd="0" presId="urn:microsoft.com/office/officeart/2005/8/layout/list1"/>
    <dgm:cxn modelId="{5A35C175-4E2F-4276-AC88-365C8B30BCA0}" type="presParOf" srcId="{060B763A-DBD7-4E9E-971E-C4E64D5470A4}" destId="{7EA992A0-E8E3-4BBB-941D-E651185FCC86}" srcOrd="1" destOrd="0" presId="urn:microsoft.com/office/officeart/2005/8/layout/list1"/>
    <dgm:cxn modelId="{75F86DC5-E94D-495D-AF87-FF32007DEE34}" type="presParOf" srcId="{060B763A-DBD7-4E9E-971E-C4E64D5470A4}" destId="{08163D5E-9297-4B4F-B673-84ED503F7AE4}" srcOrd="2" destOrd="0" presId="urn:microsoft.com/office/officeart/2005/8/layout/list1"/>
    <dgm:cxn modelId="{63B38031-6723-4A15-81B6-E5BECD408288}" type="presParOf" srcId="{060B763A-DBD7-4E9E-971E-C4E64D5470A4}" destId="{BA2CA885-BB5C-4BB9-9ABC-9718B68DE070}" srcOrd="3" destOrd="0" presId="urn:microsoft.com/office/officeart/2005/8/layout/list1"/>
    <dgm:cxn modelId="{38620D0A-45D6-402B-9690-524714A59B68}" type="presParOf" srcId="{060B763A-DBD7-4E9E-971E-C4E64D5470A4}" destId="{36514451-9381-4E15-8A5C-6791B63850C9}" srcOrd="4" destOrd="0" presId="urn:microsoft.com/office/officeart/2005/8/layout/list1"/>
    <dgm:cxn modelId="{71D1F809-6C60-4D0C-8F36-BD9D1827AE1F}" type="presParOf" srcId="{36514451-9381-4E15-8A5C-6791B63850C9}" destId="{E34E437C-4C5A-408E-8DA6-DC99B4E798AD}" srcOrd="0" destOrd="0" presId="urn:microsoft.com/office/officeart/2005/8/layout/list1"/>
    <dgm:cxn modelId="{8A5FDF18-D32F-4A4C-B33F-48AB92B81C68}" type="presParOf" srcId="{36514451-9381-4E15-8A5C-6791B63850C9}" destId="{E6CF9038-9BFB-427A-B05D-25C6ED375047}" srcOrd="1" destOrd="0" presId="urn:microsoft.com/office/officeart/2005/8/layout/list1"/>
    <dgm:cxn modelId="{C04C4685-7BFE-4174-8DB0-FE486184951A}" type="presParOf" srcId="{060B763A-DBD7-4E9E-971E-C4E64D5470A4}" destId="{D4AF2170-2C26-4682-8EAC-774E1B3814CC}" srcOrd="5" destOrd="0" presId="urn:microsoft.com/office/officeart/2005/8/layout/list1"/>
    <dgm:cxn modelId="{4DF75C5D-561F-4625-BFA8-0E0A07BC719F}" type="presParOf" srcId="{060B763A-DBD7-4E9E-971E-C4E64D5470A4}" destId="{DA16309B-B2D7-4602-B2C1-18FAE560F6F3}" srcOrd="6" destOrd="0" presId="urn:microsoft.com/office/officeart/2005/8/layout/list1"/>
    <dgm:cxn modelId="{7914B9B6-7F9E-46EA-B3E1-BDE75A1892A5}" type="presParOf" srcId="{060B763A-DBD7-4E9E-971E-C4E64D5470A4}" destId="{8F7C4E42-6E2A-45BB-A502-BE756AEAAA06}" srcOrd="7" destOrd="0" presId="urn:microsoft.com/office/officeart/2005/8/layout/list1"/>
    <dgm:cxn modelId="{4F421062-A2A7-4C34-86C4-83A42230DBDB}" type="presParOf" srcId="{060B763A-DBD7-4E9E-971E-C4E64D5470A4}" destId="{0B5015B7-1564-4111-A448-2233A0899F64}" srcOrd="8" destOrd="0" presId="urn:microsoft.com/office/officeart/2005/8/layout/list1"/>
    <dgm:cxn modelId="{4C2E621A-D0FF-4A16-8A3A-A92D74370277}" type="presParOf" srcId="{0B5015B7-1564-4111-A448-2233A0899F64}" destId="{735D797C-570E-4116-974F-9F272CC92017}" srcOrd="0" destOrd="0" presId="urn:microsoft.com/office/officeart/2005/8/layout/list1"/>
    <dgm:cxn modelId="{516A72F9-EF01-4720-A2A5-93C54A0F46A5}" type="presParOf" srcId="{0B5015B7-1564-4111-A448-2233A0899F64}" destId="{F7CD2129-F322-4FB0-A5AC-49BE0DB4EAF6}" srcOrd="1" destOrd="0" presId="urn:microsoft.com/office/officeart/2005/8/layout/list1"/>
    <dgm:cxn modelId="{D97D549E-9D3E-4F03-BA2A-EB4093AF5E17}" type="presParOf" srcId="{060B763A-DBD7-4E9E-971E-C4E64D5470A4}" destId="{4935C60C-3674-4AFA-9C72-4E6943AA1566}" srcOrd="9" destOrd="0" presId="urn:microsoft.com/office/officeart/2005/8/layout/list1"/>
    <dgm:cxn modelId="{3971404C-D3EF-4E1E-9926-88B30F4CA2DF}" type="presParOf" srcId="{060B763A-DBD7-4E9E-971E-C4E64D5470A4}" destId="{ECB86D17-3161-40E0-8D21-15483412B7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4D40-7E1E-47DE-B7C7-F5786EB4D20B}">
      <dsp:nvSpPr>
        <dsp:cNvPr id="0" name=""/>
        <dsp:cNvSpPr/>
      </dsp:nvSpPr>
      <dsp:spPr>
        <a:xfrm rot="5400000">
          <a:off x="6455981" y="-2652825"/>
          <a:ext cx="1821349" cy="71606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Общее устройство мозга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Пластичность мозга, сенситивные периоды, </a:t>
          </a:r>
          <a:r>
            <a:rPr lang="ru-RU" sz="1800" kern="1200" dirty="0" err="1"/>
            <a:t>апоптоз</a:t>
          </a:r>
          <a:r>
            <a:rPr lang="ru-RU" sz="1800" kern="1200" dirty="0"/>
            <a:t> клеток.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Необратимость сбоев формирования мозга, цифровое слабоумие.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Новое поколение – новая норма? Или мы наблюдаем беспрецедентную деградацию человечества?</a:t>
          </a:r>
        </a:p>
      </dsp:txBody>
      <dsp:txXfrm rot="-5400000">
        <a:off x="3786353" y="105714"/>
        <a:ext cx="7071696" cy="1643527"/>
      </dsp:txXfrm>
    </dsp:sp>
    <dsp:sp modelId="{23ABFAA4-3CFC-43F3-91F0-50D68AAA5A2A}">
      <dsp:nvSpPr>
        <dsp:cNvPr id="0" name=""/>
        <dsp:cNvSpPr/>
      </dsp:nvSpPr>
      <dsp:spPr>
        <a:xfrm>
          <a:off x="174586" y="110281"/>
          <a:ext cx="3481142" cy="1606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Физиология и </a:t>
          </a:r>
          <a:r>
            <a:rPr lang="ru-RU" sz="3000" kern="1200" dirty="0" err="1"/>
            <a:t>инфозависимость</a:t>
          </a:r>
          <a:endParaRPr lang="ru-RU" sz="3000" kern="1200" dirty="0"/>
        </a:p>
      </dsp:txBody>
      <dsp:txXfrm>
        <a:off x="253015" y="188710"/>
        <a:ext cx="3324284" cy="1449776"/>
      </dsp:txXfrm>
    </dsp:sp>
    <dsp:sp modelId="{9E6623D5-266E-4087-BD75-7CC23CDDDB99}">
      <dsp:nvSpPr>
        <dsp:cNvPr id="0" name=""/>
        <dsp:cNvSpPr/>
      </dsp:nvSpPr>
      <dsp:spPr>
        <a:xfrm rot="5400000">
          <a:off x="6514387" y="-723024"/>
          <a:ext cx="1838342" cy="71606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Достижения </a:t>
          </a:r>
          <a:r>
            <a:rPr lang="ru-RU" sz="1800" kern="1200" dirty="0" err="1"/>
            <a:t>бихевиаристов</a:t>
          </a:r>
          <a:r>
            <a:rPr lang="ru-RU" sz="1800" kern="1200" dirty="0"/>
            <a:t> (товарищ Скиннер) – поощряй и побеждай.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Управление вниманием на бессознательном уровне.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Древние инстинкты, система мотивации, алгоритмы состояния счастья – обманываем мозг!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Разнообразие психологических приемов в соцсетях.</a:t>
          </a:r>
        </a:p>
      </dsp:txBody>
      <dsp:txXfrm rot="-5400000">
        <a:off x="3853255" y="2027848"/>
        <a:ext cx="7070867" cy="1658862"/>
      </dsp:txXfrm>
    </dsp:sp>
    <dsp:sp modelId="{F1B06311-6E9A-44B3-B5EA-1390992D86BB}">
      <dsp:nvSpPr>
        <dsp:cNvPr id="0" name=""/>
        <dsp:cNvSpPr/>
      </dsp:nvSpPr>
      <dsp:spPr>
        <a:xfrm>
          <a:off x="103267" y="2437344"/>
          <a:ext cx="3678668" cy="1409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Приемы против человека</a:t>
          </a:r>
        </a:p>
      </dsp:txBody>
      <dsp:txXfrm>
        <a:off x="172064" y="2506141"/>
        <a:ext cx="3541074" cy="1271720"/>
      </dsp:txXfrm>
    </dsp:sp>
    <dsp:sp modelId="{4D801FA5-2C5B-4008-A759-6ABDB335DC61}">
      <dsp:nvSpPr>
        <dsp:cNvPr id="0" name=""/>
        <dsp:cNvSpPr/>
      </dsp:nvSpPr>
      <dsp:spPr>
        <a:xfrm rot="5400000">
          <a:off x="6163391" y="1589862"/>
          <a:ext cx="2546920" cy="71536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Понять, где технологии </a:t>
          </a:r>
          <a:r>
            <a:rPr lang="ru-RU" sz="1800" kern="1200" dirty="0" err="1"/>
            <a:t>инвалидизируют</a:t>
          </a:r>
          <a:r>
            <a:rPr lang="ru-RU" sz="1800" kern="1200" dirty="0"/>
            <a:t> мозг и нервную систему, а где они реально нужны и полезны.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Осознать опасность ситуации! Много исследований (хоть и фрагментарных) о запущенном цифровом слабоумии.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 бояться забрать самостоятельный доступ полностью.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Воспитывать гармоничную личность.</a:t>
          </a:r>
        </a:p>
      </dsp:txBody>
      <dsp:txXfrm rot="-5400000">
        <a:off x="3860044" y="4017539"/>
        <a:ext cx="7029284" cy="2298260"/>
      </dsp:txXfrm>
    </dsp:sp>
    <dsp:sp modelId="{9FFB27F5-4DED-4F58-A406-6F248E004BEA}">
      <dsp:nvSpPr>
        <dsp:cNvPr id="0" name=""/>
        <dsp:cNvSpPr/>
      </dsp:nvSpPr>
      <dsp:spPr>
        <a:xfrm>
          <a:off x="138961" y="4176534"/>
          <a:ext cx="3616648" cy="2263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Что делать?</a:t>
          </a:r>
        </a:p>
      </dsp:txBody>
      <dsp:txXfrm>
        <a:off x="249461" y="4287034"/>
        <a:ext cx="3395648" cy="2042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1B67-F0E6-488A-91BA-5D0B4C1D8F65}">
      <dsp:nvSpPr>
        <dsp:cNvPr id="0" name=""/>
        <dsp:cNvSpPr/>
      </dsp:nvSpPr>
      <dsp:spPr>
        <a:xfrm rot="20761637">
          <a:off x="2935616" y="1928716"/>
          <a:ext cx="2705103" cy="270510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Потребности</a:t>
          </a:r>
        </a:p>
      </dsp:txBody>
      <dsp:txXfrm>
        <a:off x="3473750" y="2563073"/>
        <a:ext cx="1617411" cy="1390479"/>
      </dsp:txXfrm>
    </dsp:sp>
    <dsp:sp modelId="{E0EE4F87-1589-4F0F-856D-06EC107251B4}">
      <dsp:nvSpPr>
        <dsp:cNvPr id="0" name=""/>
        <dsp:cNvSpPr/>
      </dsp:nvSpPr>
      <dsp:spPr>
        <a:xfrm>
          <a:off x="1349863" y="1573878"/>
          <a:ext cx="1967348" cy="19673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Стимул</a:t>
          </a:r>
        </a:p>
      </dsp:txBody>
      <dsp:txXfrm>
        <a:off x="1845149" y="2072157"/>
        <a:ext cx="976776" cy="970790"/>
      </dsp:txXfrm>
    </dsp:sp>
    <dsp:sp modelId="{E64DE6DB-9DA6-40D4-A416-C91A11856297}">
      <dsp:nvSpPr>
        <dsp:cNvPr id="0" name=""/>
        <dsp:cNvSpPr/>
      </dsp:nvSpPr>
      <dsp:spPr>
        <a:xfrm rot="20700000">
          <a:off x="2489622" y="400398"/>
          <a:ext cx="1927599" cy="19275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Подкрепление</a:t>
          </a:r>
        </a:p>
      </dsp:txBody>
      <dsp:txXfrm rot="-20700000">
        <a:off x="2912401" y="823177"/>
        <a:ext cx="1082041" cy="1082041"/>
      </dsp:txXfrm>
    </dsp:sp>
    <dsp:sp modelId="{490BDFE7-4D9E-40B7-9977-F5B7D4116294}">
      <dsp:nvSpPr>
        <dsp:cNvPr id="0" name=""/>
        <dsp:cNvSpPr/>
      </dsp:nvSpPr>
      <dsp:spPr>
        <a:xfrm>
          <a:off x="2723766" y="1800489"/>
          <a:ext cx="3462532" cy="3462532"/>
        </a:xfrm>
        <a:prstGeom prst="circularArrow">
          <a:avLst>
            <a:gd name="adj1" fmla="val 4687"/>
            <a:gd name="adj2" fmla="val 299029"/>
            <a:gd name="adj3" fmla="val 2531108"/>
            <a:gd name="adj4" fmla="val 158294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E1CF-AADE-4E44-A489-269DBFC11996}">
      <dsp:nvSpPr>
        <dsp:cNvPr id="0" name=""/>
        <dsp:cNvSpPr/>
      </dsp:nvSpPr>
      <dsp:spPr>
        <a:xfrm>
          <a:off x="1001449" y="1135471"/>
          <a:ext cx="2515746" cy="25157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B4239-347E-4A8D-8E19-4B614F31343E}">
      <dsp:nvSpPr>
        <dsp:cNvPr id="0" name=""/>
        <dsp:cNvSpPr/>
      </dsp:nvSpPr>
      <dsp:spPr>
        <a:xfrm>
          <a:off x="2005905" y="-208715"/>
          <a:ext cx="2712481" cy="27124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D735-350B-44E5-B75E-2735434FF19F}">
      <dsp:nvSpPr>
        <dsp:cNvPr id="0" name=""/>
        <dsp:cNvSpPr/>
      </dsp:nvSpPr>
      <dsp:spPr>
        <a:xfrm>
          <a:off x="1400331" y="242500"/>
          <a:ext cx="5110856" cy="18750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36A02-6F75-49E4-AD62-94E12D15C58B}">
      <dsp:nvSpPr>
        <dsp:cNvPr id="0" name=""/>
        <dsp:cNvSpPr/>
      </dsp:nvSpPr>
      <dsp:spPr>
        <a:xfrm>
          <a:off x="2276085" y="762384"/>
          <a:ext cx="3358457" cy="842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 перегружать, но загружать подсознание (глубина погружения).</a:t>
          </a:r>
        </a:p>
      </dsp:txBody>
      <dsp:txXfrm>
        <a:off x="2276085" y="762384"/>
        <a:ext cx="3358457" cy="842219"/>
      </dsp:txXfrm>
    </dsp:sp>
    <dsp:sp modelId="{D4778972-5306-46F6-A6A7-65EE520D96AE}">
      <dsp:nvSpPr>
        <dsp:cNvPr id="0" name=""/>
        <dsp:cNvSpPr/>
      </dsp:nvSpPr>
      <dsp:spPr>
        <a:xfrm>
          <a:off x="663888" y="1576901"/>
          <a:ext cx="5265118" cy="19341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4A22D-E3E9-49F8-A29B-1145183D03AB}">
      <dsp:nvSpPr>
        <dsp:cNvPr id="0" name=""/>
        <dsp:cNvSpPr/>
      </dsp:nvSpPr>
      <dsp:spPr>
        <a:xfrm>
          <a:off x="925209" y="1903259"/>
          <a:ext cx="4736242" cy="129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Быстрая и адекватная смена игровых механик (от детектива к </a:t>
          </a:r>
          <a:r>
            <a:rPr lang="ru-RU" sz="2400" kern="1200" dirty="0" err="1"/>
            <a:t>шутеру</a:t>
          </a:r>
          <a:r>
            <a:rPr lang="ru-RU" sz="2400" kern="1200" dirty="0"/>
            <a:t>).</a:t>
          </a:r>
        </a:p>
      </dsp:txBody>
      <dsp:txXfrm>
        <a:off x="925209" y="1903259"/>
        <a:ext cx="4736242" cy="1293359"/>
      </dsp:txXfrm>
    </dsp:sp>
    <dsp:sp modelId="{49C60B0E-AD93-4A6D-BC78-9F6E20E356D0}">
      <dsp:nvSpPr>
        <dsp:cNvPr id="0" name=""/>
        <dsp:cNvSpPr/>
      </dsp:nvSpPr>
      <dsp:spPr>
        <a:xfrm>
          <a:off x="1024573" y="3019538"/>
          <a:ext cx="5862372" cy="178676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45841-FAAB-4022-9AFF-62076028FC86}">
      <dsp:nvSpPr>
        <dsp:cNvPr id="0" name=""/>
        <dsp:cNvSpPr/>
      </dsp:nvSpPr>
      <dsp:spPr>
        <a:xfrm>
          <a:off x="1742983" y="3354514"/>
          <a:ext cx="4424661" cy="112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Намекнуть на что-то новое.</a:t>
          </a:r>
        </a:p>
      </dsp:txBody>
      <dsp:txXfrm>
        <a:off x="1742983" y="3354514"/>
        <a:ext cx="4424661" cy="1123740"/>
      </dsp:txXfrm>
    </dsp:sp>
    <dsp:sp modelId="{19758F55-64A9-4204-9A29-45235EA31FC4}">
      <dsp:nvSpPr>
        <dsp:cNvPr id="0" name=""/>
        <dsp:cNvSpPr/>
      </dsp:nvSpPr>
      <dsp:spPr>
        <a:xfrm>
          <a:off x="823489" y="4483236"/>
          <a:ext cx="4949922" cy="15683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3DA76-0607-4420-9DE7-F63C4BC36AE9}">
      <dsp:nvSpPr>
        <dsp:cNvPr id="0" name=""/>
        <dsp:cNvSpPr/>
      </dsp:nvSpPr>
      <dsp:spPr>
        <a:xfrm>
          <a:off x="1149121" y="4855884"/>
          <a:ext cx="4288419" cy="85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Ввести время и способ отдыха без выхода из игры</a:t>
          </a:r>
        </a:p>
      </dsp:txBody>
      <dsp:txXfrm>
        <a:off x="1149121" y="4855884"/>
        <a:ext cx="4288419" cy="853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D735-350B-44E5-B75E-2735434FF19F}">
      <dsp:nvSpPr>
        <dsp:cNvPr id="0" name=""/>
        <dsp:cNvSpPr/>
      </dsp:nvSpPr>
      <dsp:spPr>
        <a:xfrm>
          <a:off x="51617" y="441077"/>
          <a:ext cx="6414088" cy="23533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36A02-6F75-49E4-AD62-94E12D15C58B}">
      <dsp:nvSpPr>
        <dsp:cNvPr id="0" name=""/>
        <dsp:cNvSpPr/>
      </dsp:nvSpPr>
      <dsp:spPr>
        <a:xfrm>
          <a:off x="1177463" y="1005267"/>
          <a:ext cx="4155684" cy="122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I. </a:t>
          </a:r>
          <a:r>
            <a:rPr lang="ru-RU" sz="2400" b="1" kern="1200" dirty="0"/>
            <a:t>Мотивация </a:t>
          </a:r>
          <a:r>
            <a:rPr lang="ru-RU" sz="2400" kern="1200" dirty="0"/>
            <a:t>(в </a:t>
          </a:r>
          <a:r>
            <a:rPr lang="ru-RU" sz="2400" kern="1200" dirty="0" err="1"/>
            <a:t>соцсетях</a:t>
          </a:r>
          <a:r>
            <a:rPr lang="ru-RU" sz="2400" kern="1200" dirty="0"/>
            <a:t> - быть принятым в обществе (не быть отвергнутым). Одиночество = смерть.</a:t>
          </a:r>
        </a:p>
      </dsp:txBody>
      <dsp:txXfrm>
        <a:off x="1177463" y="1005267"/>
        <a:ext cx="4155684" cy="1224312"/>
      </dsp:txXfrm>
    </dsp:sp>
    <dsp:sp modelId="{D4778972-5306-46F6-A6A7-65EE520D96AE}">
      <dsp:nvSpPr>
        <dsp:cNvPr id="0" name=""/>
        <dsp:cNvSpPr/>
      </dsp:nvSpPr>
      <dsp:spPr>
        <a:xfrm>
          <a:off x="-872427" y="2115604"/>
          <a:ext cx="6607685" cy="24274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4A22D-E3E9-49F8-A29B-1145183D03AB}">
      <dsp:nvSpPr>
        <dsp:cNvPr id="0" name=""/>
        <dsp:cNvSpPr/>
      </dsp:nvSpPr>
      <dsp:spPr>
        <a:xfrm>
          <a:off x="-527906" y="2530894"/>
          <a:ext cx="5918644" cy="161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II. </a:t>
          </a:r>
          <a:r>
            <a:rPr lang="ru-RU" sz="2400" b="1" kern="1200" dirty="0"/>
            <a:t>Возможность (простота достижения) – </a:t>
          </a:r>
          <a:r>
            <a:rPr lang="ru-RU" sz="2400" b="0" kern="1200" dirty="0"/>
            <a:t>«</a:t>
          </a:r>
          <a:r>
            <a:rPr lang="ru-RU" sz="2400" b="0" kern="1200" dirty="0" err="1"/>
            <a:t>тыгдык</a:t>
          </a:r>
          <a:r>
            <a:rPr lang="ru-RU" sz="2400" b="0" kern="1200" dirty="0"/>
            <a:t> по экрану» и простое действие.</a:t>
          </a:r>
        </a:p>
      </dsp:txBody>
      <dsp:txXfrm>
        <a:off x="-527906" y="2530894"/>
        <a:ext cx="5918644" cy="1616026"/>
      </dsp:txXfrm>
    </dsp:sp>
    <dsp:sp modelId="{49C60B0E-AD93-4A6D-BC78-9F6E20E356D0}">
      <dsp:nvSpPr>
        <dsp:cNvPr id="0" name=""/>
        <dsp:cNvSpPr/>
      </dsp:nvSpPr>
      <dsp:spPr>
        <a:xfrm>
          <a:off x="100396" y="4072694"/>
          <a:ext cx="6321004" cy="192713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45841-FAAB-4022-9AFF-62076028FC86}">
      <dsp:nvSpPr>
        <dsp:cNvPr id="0" name=""/>
        <dsp:cNvSpPr/>
      </dsp:nvSpPr>
      <dsp:spPr>
        <a:xfrm>
          <a:off x="494582" y="4360822"/>
          <a:ext cx="5529277" cy="140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III. </a:t>
          </a:r>
          <a:r>
            <a:rPr lang="ru-RU" sz="2400" b="1" kern="1200" dirty="0"/>
            <a:t>Триггеры.</a:t>
          </a:r>
          <a:r>
            <a:rPr lang="ru-RU" sz="2400" kern="1200" dirty="0"/>
            <a:t> (лайки, значки уровней и т.п.)</a:t>
          </a:r>
        </a:p>
      </dsp:txBody>
      <dsp:txXfrm>
        <a:off x="494582" y="4360822"/>
        <a:ext cx="5529277" cy="1404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D735-350B-44E5-B75E-2735434FF19F}">
      <dsp:nvSpPr>
        <dsp:cNvPr id="0" name=""/>
        <dsp:cNvSpPr/>
      </dsp:nvSpPr>
      <dsp:spPr>
        <a:xfrm>
          <a:off x="26326" y="1276197"/>
          <a:ext cx="3271365" cy="12002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36A02-6F75-49E4-AD62-94E12D15C58B}">
      <dsp:nvSpPr>
        <dsp:cNvPr id="0" name=""/>
        <dsp:cNvSpPr/>
      </dsp:nvSpPr>
      <dsp:spPr>
        <a:xfrm>
          <a:off x="600539" y="1563950"/>
          <a:ext cx="2119515" cy="62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I. </a:t>
          </a:r>
          <a:r>
            <a:rPr lang="ru-RU" sz="1400" b="1" kern="1200" dirty="0"/>
            <a:t>Мотивация</a:t>
          </a:r>
          <a:endParaRPr lang="ru-RU" sz="1400" kern="1200" dirty="0"/>
        </a:p>
      </dsp:txBody>
      <dsp:txXfrm>
        <a:off x="600539" y="1563950"/>
        <a:ext cx="2119515" cy="624433"/>
      </dsp:txXfrm>
    </dsp:sp>
    <dsp:sp modelId="{D4778972-5306-46F6-A6A7-65EE520D96AE}">
      <dsp:nvSpPr>
        <dsp:cNvPr id="0" name=""/>
        <dsp:cNvSpPr/>
      </dsp:nvSpPr>
      <dsp:spPr>
        <a:xfrm>
          <a:off x="-444962" y="2130253"/>
          <a:ext cx="3370105" cy="1238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4A22D-E3E9-49F8-A29B-1145183D03AB}">
      <dsp:nvSpPr>
        <dsp:cNvPr id="0" name=""/>
        <dsp:cNvSpPr/>
      </dsp:nvSpPr>
      <dsp:spPr>
        <a:xfrm>
          <a:off x="-269247" y="2342063"/>
          <a:ext cx="3018674" cy="82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II. </a:t>
          </a:r>
          <a:r>
            <a:rPr lang="ru-RU" sz="1400" b="1" kern="1200" dirty="0"/>
            <a:t>Возможность (простота достижения)</a:t>
          </a:r>
          <a:endParaRPr lang="ru-RU" sz="1400" b="0" kern="1200" dirty="0"/>
        </a:p>
      </dsp:txBody>
      <dsp:txXfrm>
        <a:off x="-269247" y="2342063"/>
        <a:ext cx="3018674" cy="824219"/>
      </dsp:txXfrm>
    </dsp:sp>
    <dsp:sp modelId="{49C60B0E-AD93-4A6D-BC78-9F6E20E356D0}">
      <dsp:nvSpPr>
        <dsp:cNvPr id="0" name=""/>
        <dsp:cNvSpPr/>
      </dsp:nvSpPr>
      <dsp:spPr>
        <a:xfrm>
          <a:off x="51204" y="3128424"/>
          <a:ext cx="3223890" cy="9828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4EC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45841-FAAB-4022-9AFF-62076028FC86}">
      <dsp:nvSpPr>
        <dsp:cNvPr id="0" name=""/>
        <dsp:cNvSpPr/>
      </dsp:nvSpPr>
      <dsp:spPr>
        <a:xfrm>
          <a:off x="252250" y="3275377"/>
          <a:ext cx="2820086" cy="71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III. </a:t>
          </a:r>
          <a:r>
            <a:rPr lang="ru-RU" sz="1400" b="1" kern="1200" dirty="0"/>
            <a:t>Триггеры.</a:t>
          </a:r>
          <a:r>
            <a:rPr lang="ru-RU" sz="1400" kern="1200" dirty="0"/>
            <a:t> (лайки, значки уровней и т.п.)</a:t>
          </a:r>
        </a:p>
      </dsp:txBody>
      <dsp:txXfrm>
        <a:off x="252250" y="3275377"/>
        <a:ext cx="2820086" cy="716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63D5E-9297-4B4F-B673-84ED503F7AE4}">
      <dsp:nvSpPr>
        <dsp:cNvPr id="0" name=""/>
        <dsp:cNvSpPr/>
      </dsp:nvSpPr>
      <dsp:spPr>
        <a:xfrm>
          <a:off x="0" y="1421028"/>
          <a:ext cx="91030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33248-6EEE-431C-9E7C-030D28892C59}">
      <dsp:nvSpPr>
        <dsp:cNvPr id="0" name=""/>
        <dsp:cNvSpPr/>
      </dsp:nvSpPr>
      <dsp:spPr>
        <a:xfrm>
          <a:off x="455154" y="963468"/>
          <a:ext cx="63721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3" tIns="0" rIns="2408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У всех </a:t>
          </a:r>
          <a:r>
            <a:rPr lang="ru-RU" sz="3100" kern="1200"/>
            <a:t>гаджеты.</a:t>
          </a:r>
          <a:endParaRPr lang="ru-RU" sz="3100" kern="1200" dirty="0"/>
        </a:p>
      </dsp:txBody>
      <dsp:txXfrm>
        <a:off x="499826" y="1008140"/>
        <a:ext cx="6282823" cy="825776"/>
      </dsp:txXfrm>
    </dsp:sp>
    <dsp:sp modelId="{DA16309B-B2D7-4602-B2C1-18FAE560F6F3}">
      <dsp:nvSpPr>
        <dsp:cNvPr id="0" name=""/>
        <dsp:cNvSpPr/>
      </dsp:nvSpPr>
      <dsp:spPr>
        <a:xfrm>
          <a:off x="0" y="2827188"/>
          <a:ext cx="91030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F9038-9BFB-427A-B05D-25C6ED375047}">
      <dsp:nvSpPr>
        <dsp:cNvPr id="0" name=""/>
        <dsp:cNvSpPr/>
      </dsp:nvSpPr>
      <dsp:spPr>
        <a:xfrm>
          <a:off x="455154" y="2369628"/>
          <a:ext cx="63721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3" tIns="0" rIns="2408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Гаджеты часть будущего</a:t>
          </a:r>
        </a:p>
      </dsp:txBody>
      <dsp:txXfrm>
        <a:off x="499826" y="2414300"/>
        <a:ext cx="6282823" cy="825776"/>
      </dsp:txXfrm>
    </dsp:sp>
    <dsp:sp modelId="{ECB86D17-3161-40E0-8D21-15483412B7F1}">
      <dsp:nvSpPr>
        <dsp:cNvPr id="0" name=""/>
        <dsp:cNvSpPr/>
      </dsp:nvSpPr>
      <dsp:spPr>
        <a:xfrm>
          <a:off x="0" y="4233348"/>
          <a:ext cx="91030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D2129-F322-4FB0-A5AC-49BE0DB4EAF6}">
      <dsp:nvSpPr>
        <dsp:cNvPr id="0" name=""/>
        <dsp:cNvSpPr/>
      </dsp:nvSpPr>
      <dsp:spPr>
        <a:xfrm>
          <a:off x="455154" y="3775788"/>
          <a:ext cx="6372167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53" tIns="0" rIns="24085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Гаджеты или я? Не могу заменить</a:t>
          </a:r>
        </a:p>
      </dsp:txBody>
      <dsp:txXfrm>
        <a:off x="499826" y="3820460"/>
        <a:ext cx="6282823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6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2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4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4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5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5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616F-8289-436B-B5DF-C36D3C29B7EF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FF55-B821-487B-99D0-95B2D9E4A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246" y="22505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Почему мы настаиваем на полном отказе в самостоятельном доступе детей к смартфонам и интернету?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43" y="5202238"/>
            <a:ext cx="9144000" cy="854178"/>
          </a:xfrm>
        </p:spPr>
        <p:txBody>
          <a:bodyPr/>
          <a:lstStyle/>
          <a:p>
            <a:pPr algn="r"/>
            <a:r>
              <a:rPr lang="ru-RU" dirty="0"/>
              <a:t>Мудрова Е.Б., </a:t>
            </a:r>
            <a:r>
              <a:rPr lang="ru-RU" dirty="0" err="1"/>
              <a:t>Святловская</a:t>
            </a:r>
            <a:r>
              <a:rPr lang="ru-RU" dirty="0"/>
              <a:t> Е.А. Москва. 2026</a:t>
            </a:r>
          </a:p>
        </p:txBody>
      </p:sp>
    </p:spTree>
    <p:extLst>
      <p:ext uri="{BB962C8B-B14F-4D97-AF65-F5344CB8AC3E}">
        <p14:creationId xmlns:p14="http://schemas.microsoft.com/office/powerpoint/2010/main" val="33819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atic.tildacdn.com/tild3933-3730-4562-a536-303535663762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3681335"/>
            <a:ext cx="2684868" cy="26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297" y="193054"/>
            <a:ext cx="8069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 может помешать включить зависимость:</a:t>
            </a:r>
          </a:p>
          <a:p>
            <a:pPr marL="342900" indent="-342900">
              <a:buAutoNum type="arabicPeriod"/>
            </a:pPr>
            <a:r>
              <a:rPr lang="ru-RU" sz="2400" dirty="0"/>
              <a:t>Зрелость мозга, психики, личности с пониманием иерархии ценностей.</a:t>
            </a:r>
          </a:p>
          <a:p>
            <a:pPr marL="342900" indent="-342900">
              <a:buAutoNum type="arabicPeriod"/>
            </a:pPr>
            <a:r>
              <a:rPr lang="ru-RU" sz="2400" dirty="0"/>
              <a:t>Сложность подбора подходящей конкретно для этого человека модели программирования поведения (все факторы работают индивидуально, </a:t>
            </a:r>
          </a:p>
          <a:p>
            <a:r>
              <a:rPr lang="ru-RU" sz="2400" dirty="0"/>
              <a:t>по-разному, в разное время, в разнообразных зависимостях).</a:t>
            </a:r>
          </a:p>
        </p:txBody>
      </p:sp>
      <p:pic>
        <p:nvPicPr>
          <p:cNvPr id="6" name="Picture 8" descr="https://avatars.mds.yandex.net/i?id=d68c15f42b4870e2d7e42976793b53367e9a9c5c-524992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57" y="3429000"/>
            <a:ext cx="3499262" cy="25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7056" y="4059252"/>
            <a:ext cx="5814555" cy="277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err="1"/>
              <a:t>Нейросети</a:t>
            </a:r>
            <a:r>
              <a:rPr lang="en-US" sz="2800" b="1" dirty="0"/>
              <a:t>, </a:t>
            </a:r>
            <a:r>
              <a:rPr lang="en-US" sz="2800" b="1" dirty="0" err="1"/>
              <a:t>bigdata</a:t>
            </a: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/>
              <a:t>Полная кастомизация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/>
              <a:t>Для зрелости нужно много лет, однако, их не дают – гаджеты получают дети почти при рождении, в школе - точно!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5967" y="3112288"/>
            <a:ext cx="1231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/>
              <a:t>НО:</a:t>
            </a:r>
          </a:p>
        </p:txBody>
      </p:sp>
    </p:spTree>
    <p:extLst>
      <p:ext uri="{BB962C8B-B14F-4D97-AF65-F5344CB8AC3E}">
        <p14:creationId xmlns:p14="http://schemas.microsoft.com/office/powerpoint/2010/main" val="101939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91384" y="523753"/>
            <a:ext cx="5017709" cy="576064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Кого благодарить?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2059485"/>
              </p:ext>
            </p:extLst>
          </p:nvPr>
        </p:nvGraphicFramePr>
        <p:xfrm>
          <a:off x="-591894" y="295600"/>
          <a:ext cx="7550834" cy="629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제목 1"/>
          <p:cNvSpPr txBox="1">
            <a:spLocks/>
          </p:cNvSpPr>
          <p:nvPr/>
        </p:nvSpPr>
        <p:spPr>
          <a:xfrm>
            <a:off x="4888290" y="7568"/>
            <a:ext cx="501770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u="sng" dirty="0"/>
              <a:t>Инструменты удержания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9078" y="4526117"/>
            <a:ext cx="4824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Селия</a:t>
            </a:r>
            <a:r>
              <a:rPr lang="ru-RU" sz="2800" dirty="0"/>
              <a:t> </a:t>
            </a:r>
            <a:r>
              <a:rPr lang="ru-RU" sz="2800" dirty="0" err="1"/>
              <a:t>Ходен</a:t>
            </a:r>
            <a:r>
              <a:rPr lang="ru-RU" sz="2800" dirty="0"/>
              <a:t> (</a:t>
            </a:r>
            <a:r>
              <a:rPr lang="en-US" sz="2800" dirty="0"/>
              <a:t>Gamer’s brain)</a:t>
            </a:r>
            <a:r>
              <a:rPr lang="ru-RU" sz="2800" dirty="0"/>
              <a:t>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Джон </a:t>
            </a:r>
            <a:r>
              <a:rPr lang="ru-RU" sz="2800" dirty="0" err="1"/>
              <a:t>Хопсон</a:t>
            </a:r>
            <a:r>
              <a:rPr lang="ru-RU" sz="2800" dirty="0"/>
              <a:t> (</a:t>
            </a:r>
            <a:r>
              <a:rPr lang="en-US" sz="2800" dirty="0"/>
              <a:t>John Hopson</a:t>
            </a:r>
            <a:r>
              <a:rPr lang="ru-RU" sz="2800" dirty="0"/>
              <a:t>, </a:t>
            </a:r>
          </a:p>
          <a:p>
            <a:r>
              <a:rPr lang="en-US" sz="2800" dirty="0"/>
              <a:t>Behavioral Game Design</a:t>
            </a:r>
            <a:r>
              <a:rPr lang="ru-RU" sz="2800" dirty="0"/>
              <a:t>).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2050" name="Picture 2" descr="https://torick.ru/wp-content/uploads/2019/11/Image-2019-11-28-12.11.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44" y="1388245"/>
            <a:ext cx="3573763" cy="29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6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57" y="1536174"/>
            <a:ext cx="411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Би </a:t>
            </a:r>
            <a:r>
              <a:rPr lang="ru-RU" sz="2400" dirty="0" err="1"/>
              <a:t>Джей</a:t>
            </a:r>
            <a:r>
              <a:rPr lang="ru-RU" sz="2400" dirty="0"/>
              <a:t> </a:t>
            </a:r>
            <a:r>
              <a:rPr lang="ru-RU" sz="2400" dirty="0" err="1"/>
              <a:t>Фогг</a:t>
            </a:r>
            <a:endParaRPr lang="ru-RU" sz="2400" dirty="0"/>
          </a:p>
          <a:p>
            <a:r>
              <a:rPr lang="en-US" sz="2400" dirty="0"/>
              <a:t>(Stanford Behavior Design Lab)</a:t>
            </a:r>
            <a:r>
              <a:rPr lang="ru-RU" sz="2400" dirty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Армию специалистов по дизайну взаимодействия с пользователем (</a:t>
            </a:r>
            <a:r>
              <a:rPr lang="en-US" sz="2400" dirty="0"/>
              <a:t>UX</a:t>
            </a:r>
            <a:r>
              <a:rPr lang="ru-RU" sz="2400" dirty="0"/>
              <a:t> </a:t>
            </a:r>
            <a:r>
              <a:rPr lang="en-US" sz="2400" dirty="0"/>
              <a:t>designer).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Рамси</a:t>
            </a:r>
            <a:r>
              <a:rPr lang="ru-RU" sz="2400" dirty="0"/>
              <a:t> Браун, Т. </a:t>
            </a:r>
            <a:r>
              <a:rPr lang="ru-RU" sz="2400" dirty="0" err="1"/>
              <a:t>Далтон</a:t>
            </a:r>
            <a:r>
              <a:rPr lang="ru-RU" sz="2400" dirty="0"/>
              <a:t> (</a:t>
            </a:r>
            <a:r>
              <a:rPr lang="en-US" sz="2400" dirty="0"/>
              <a:t>Dopamine Labs)</a:t>
            </a:r>
            <a:r>
              <a:rPr lang="ru-RU" sz="2400" dirty="0"/>
              <a:t> и сотоварищи.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0511301"/>
              </p:ext>
            </p:extLst>
          </p:nvPr>
        </p:nvGraphicFramePr>
        <p:xfrm>
          <a:off x="5697167" y="599332"/>
          <a:ext cx="5593278" cy="644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s://avatars.mds.yandex.net/i?id=fa1fb47bf7b1968b6b29a1f3ab9afe02139b2bfb-1015868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23" y="4971642"/>
            <a:ext cx="2341194" cy="17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B15E43-4E35-4309-B25E-85F156336E83}"/>
              </a:ext>
            </a:extLst>
          </p:cNvPr>
          <p:cNvSpPr txBox="1"/>
          <p:nvPr/>
        </p:nvSpPr>
        <p:spPr>
          <a:xfrm>
            <a:off x="734937" y="122279"/>
            <a:ext cx="769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Как создать приложение на смарт-фоне, из которого не хочется уходить!</a:t>
            </a:r>
          </a:p>
        </p:txBody>
      </p:sp>
    </p:spTree>
    <p:extLst>
      <p:ext uri="{BB962C8B-B14F-4D97-AF65-F5344CB8AC3E}">
        <p14:creationId xmlns:p14="http://schemas.microsoft.com/office/powerpoint/2010/main" val="103461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27C38-079B-41C2-A13B-80C25AB2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284" y="289827"/>
            <a:ext cx="6065939" cy="616387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+mn-lt"/>
                <a:ea typeface="+mn-ea"/>
                <a:cs typeface="+mn-cs"/>
              </a:rPr>
              <a:t>Как это работает: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927197D-EDD2-4AB5-A9F2-1A013A5D0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062237"/>
              </p:ext>
            </p:extLst>
          </p:nvPr>
        </p:nvGraphicFramePr>
        <p:xfrm>
          <a:off x="4528982" y="1001817"/>
          <a:ext cx="2852729" cy="538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uolingo - Самый популярный образовательный ресурс в мире">
            <a:extLst>
              <a:ext uri="{FF2B5EF4-FFF2-40B4-BE49-F238E27FC236}">
                <a16:creationId xmlns:a16="http://schemas.microsoft.com/office/drawing/2014/main" id="{3312F134-9E2B-4164-9C9C-A9FC8239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2" y="556017"/>
            <a:ext cx="1731968" cy="17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 занимаюсь английским в Duolingo уже 916 дней">
            <a:extLst>
              <a:ext uri="{FF2B5EF4-FFF2-40B4-BE49-F238E27FC236}">
                <a16:creationId xmlns:a16="http://schemas.microsoft.com/office/drawing/2014/main" id="{69188B33-B21E-42C9-95ED-65B9757C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64" y="2319780"/>
            <a:ext cx="1375794" cy="13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ва все равно мной довольна»: итоги года пользователей «Дуолинго»">
            <a:extLst>
              <a:ext uri="{FF2B5EF4-FFF2-40B4-BE49-F238E27FC236}">
                <a16:creationId xmlns:a16="http://schemas.microsoft.com/office/drawing/2014/main" id="{B392C4C1-7595-4A96-AA69-43E4B61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43" y="1524650"/>
            <a:ext cx="1465457" cy="190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olingo: социальные механики в приложении для изучения ...">
            <a:extLst>
              <a:ext uri="{FF2B5EF4-FFF2-40B4-BE49-F238E27FC236}">
                <a16:creationId xmlns:a16="http://schemas.microsoft.com/office/drawing/2014/main" id="{6A0D94E4-6B6E-4237-96C6-9015B375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294" y="3962147"/>
            <a:ext cx="3994535" cy="28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E1F492-236E-4577-AB75-9C547033EE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3736" y="2319780"/>
            <a:ext cx="4308487" cy="4141861"/>
          </a:xfrm>
          <a:prstGeom prst="rect">
            <a:avLst/>
          </a:prstGeom>
        </p:spPr>
      </p:pic>
      <p:pic>
        <p:nvPicPr>
          <p:cNvPr id="1036" name="Picture 12" descr="цена Hamster Kombat сейчас, текущая цена HMSTR, рыночная ...">
            <a:extLst>
              <a:ext uri="{FF2B5EF4-FFF2-40B4-BE49-F238E27FC236}">
                <a16:creationId xmlns:a16="http://schemas.microsoft.com/office/drawing/2014/main" id="{917E50CA-18D3-4A92-83B0-6A937F21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31"/>
            <a:ext cx="14668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3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5DC8-A77C-492D-AD8F-95C0E458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553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latin typeface="+mn-lt"/>
                <a:ea typeface="+mn-ea"/>
                <a:cs typeface="+mn-cs"/>
              </a:rPr>
              <a:t>Соцсети и мессенджеры – еще одна скоростная магистраль зависимости.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8AF3E-0877-4C81-9670-2018CD8F2D53}"/>
              </a:ext>
            </a:extLst>
          </p:cNvPr>
          <p:cNvSpPr txBox="1"/>
          <p:nvPr/>
        </p:nvSpPr>
        <p:spPr>
          <a:xfrm>
            <a:off x="197265" y="864236"/>
            <a:ext cx="9609463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50" b="1" dirty="0"/>
              <a:t>Получи то, что хочешь!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50" dirty="0"/>
              <a:t>Анализ действий пользователя позволяет алгоритму системы подбрасывать интересный ролик / статью / материал.</a:t>
            </a:r>
          </a:p>
          <a:p>
            <a:endParaRPr lang="ru-RU" sz="1650" dirty="0"/>
          </a:p>
          <a:p>
            <a:r>
              <a:rPr lang="ru-RU" sz="1650" b="1" dirty="0"/>
              <a:t>2. Вбросы «вирусных неприятных» видео, которые «парализуют» неокрепшую психику.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50" dirty="0"/>
              <a:t>Программисты говорят, что цель входа в соцсеть не важна, через некоторое время помимо интересующего вас содержания будет предлагаться различный «неприятный» материал – кривляния, гадкие видео с исковерканным голосом, сексуализированные и табуированные ролики, «страшненькое».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50" dirty="0"/>
          </a:p>
          <a:p>
            <a:r>
              <a:rPr lang="ru-RU" sz="1650" b="1" dirty="0"/>
              <a:t>3. Создание информационных пузырей </a:t>
            </a:r>
            <a:r>
              <a:rPr lang="ru-RU" sz="1650" dirty="0"/>
              <a:t>– ощущение нормы (все кривляются, все делают «распаковки»  - это популярно и важно, я тоже буду, как все), ощущение причастности – мы все думаем одинаково, иного и не существует.</a:t>
            </a:r>
          </a:p>
          <a:p>
            <a:endParaRPr lang="ru-RU" sz="1650" dirty="0"/>
          </a:p>
          <a:p>
            <a:r>
              <a:rPr lang="ru-RU" sz="1650" b="1" dirty="0"/>
              <a:t>4. Система коротких видео / листание ленты и чатов не позволяет включиться анализу </a:t>
            </a:r>
            <a:r>
              <a:rPr lang="ru-RU" sz="1650" dirty="0"/>
              <a:t>– время застывает, мозг перегружается, осознания того, что происходит, нет. Пользователей, кто любит короткие ролики или листание ленты в таких соцсетях, как Дзен, называют на просторах Интернет уже «</a:t>
            </a:r>
            <a:r>
              <a:rPr lang="ru-RU" sz="1650" dirty="0" err="1"/>
              <a:t>дофаминовыми</a:t>
            </a:r>
            <a:r>
              <a:rPr lang="ru-RU" sz="1650" dirty="0"/>
              <a:t> наркоманами».</a:t>
            </a:r>
          </a:p>
          <a:p>
            <a:endParaRPr lang="ru-RU" sz="1650" dirty="0"/>
          </a:p>
          <a:p>
            <a:r>
              <a:rPr lang="ru-RU" sz="1650" b="1" dirty="0"/>
              <a:t>5. Система поощрения и страх не получить «лайк».</a:t>
            </a:r>
          </a:p>
          <a:p>
            <a:endParaRPr lang="ru-RU" sz="1650" b="1" dirty="0"/>
          </a:p>
          <a:p>
            <a:r>
              <a:rPr lang="ru-RU" sz="1650" b="1" dirty="0"/>
              <a:t>6. Необходимость быть в курсе событий – постоянная проверка уведомлений, страх пропустить важное!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B0B0610-806B-401B-94D5-048D666C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30" y="864236"/>
            <a:ext cx="2188004" cy="12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95EE16-4DC0-4DDF-AF50-FF48FC58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30" y="2135756"/>
            <a:ext cx="2299101" cy="12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C024DC-0173-40EC-A13D-2E9039A6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29" y="3429000"/>
            <a:ext cx="2299101" cy="11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E2FE22-0E51-4D89-B1F2-3CC8025D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75" y="4597710"/>
            <a:ext cx="1168708" cy="11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1F02C49-604B-4029-83A0-58FB8A72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007" y="4597709"/>
            <a:ext cx="1168708" cy="11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3405322-2079-40B2-B2D6-F2644688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44" y="5732468"/>
            <a:ext cx="2237323" cy="11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0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CC519-CE15-4C6F-B283-D1041626D126}"/>
              </a:ext>
            </a:extLst>
          </p:cNvPr>
          <p:cNvSpPr txBox="1"/>
          <p:nvPr/>
        </p:nvSpPr>
        <p:spPr>
          <a:xfrm>
            <a:off x="830509" y="1090569"/>
            <a:ext cx="5142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Торможение развития высших функций нервной системы за счет перевозбуждения разнообразных «древних» бессознательных механизмов.</a:t>
            </a:r>
          </a:p>
          <a:p>
            <a:endParaRPr lang="ru-RU" b="1" dirty="0"/>
          </a:p>
          <a:p>
            <a:r>
              <a:rPr lang="ru-RU" dirty="0"/>
              <a:t>Некоторые примеры: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Слежение за движущимся объектом.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Включение гонки за рейтингом.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«Геймификация» любых процессов.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Сложная система поощрений и наказаний.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Эффект Зейгарник – концентрация на незаконченных делах.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</a:t>
            </a:r>
            <a:r>
              <a:rPr lang="ru-RU" dirty="0" err="1"/>
              <a:t>Дофаминовая</a:t>
            </a:r>
            <a:r>
              <a:rPr lang="ru-RU" dirty="0"/>
              <a:t> петля» от имитации полезной информационной деятельности и </a:t>
            </a:r>
            <a:r>
              <a:rPr lang="ru-RU" dirty="0" err="1"/>
              <a:t>псевдоновизны</a:t>
            </a:r>
            <a:r>
              <a:rPr lang="ru-RU" dirty="0"/>
              <a:t> (детскому мозгу кажется, что он учится).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Потребность в принадлежности к группе и страх остракизма.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807C6-210E-4692-848D-C0F3C771F206}"/>
              </a:ext>
            </a:extLst>
          </p:cNvPr>
          <p:cNvSpPr txBox="1"/>
          <p:nvPr/>
        </p:nvSpPr>
        <p:spPr>
          <a:xfrm>
            <a:off x="7281643" y="1090569"/>
            <a:ext cx="4446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Развитие ребенка:</a:t>
            </a:r>
          </a:p>
          <a:p>
            <a:pPr marL="342900" indent="-342900">
              <a:buAutoNum type="arabicPeriod"/>
            </a:pPr>
            <a:r>
              <a:rPr lang="ru-RU" dirty="0"/>
              <a:t>Сенситивные периоды – 0-3 года / 3-6 лет/ 7-11 лет / 12-18 лет / 18-24 года. Нельзя пропустить!</a:t>
            </a:r>
          </a:p>
          <a:p>
            <a:pPr marL="342900" indent="-342900">
              <a:buAutoNum type="arabicPeriod"/>
            </a:pPr>
            <a:r>
              <a:rPr lang="ru-RU" dirty="0"/>
              <a:t>Необходима сложная разнообразная стимуляция нервной системы на каждом этапе развития! Что стимулируем, то и развивается! Понимать, что стимулирует гаджет, игра, соцсеть, ИИ и многое другое. Мы видим обманчивость новых технологий – по факту, становление полноценной зависимости и задержка развития под «красивыми» лозунгами.</a:t>
            </a:r>
          </a:p>
          <a:p>
            <a:r>
              <a:rPr lang="ru-RU" dirty="0"/>
              <a:t>3. Невостребованное внешней средой – отмирает безвозвратно! «Я сейчас даю гаджет, чтобы ребенок мне не мешал, он потом наверстает» – ошибка, цена которой высока!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98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702" y="293708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b="1" dirty="0"/>
              <a:t>Ухудшается память.</a:t>
            </a:r>
            <a:r>
              <a:rPr lang="ru-RU" sz="2000" dirty="0"/>
              <a:t> Зависимый становится крайне рассеянным. Он забывает прежние воспоминания и важную информацию (в том числе необходимую для работы), может не помнить, что произошло 5 минут назад.</a:t>
            </a:r>
          </a:p>
          <a:p>
            <a:r>
              <a:rPr lang="ru-RU" sz="2000" b="1" dirty="0"/>
              <a:t>Снижается концентрация внимания</a:t>
            </a:r>
            <a:r>
              <a:rPr lang="ru-RU" sz="2000" dirty="0"/>
              <a:t>. Зависимый с трудом концентрируется на чем-либо, не способен усидеть на месте и поработать над задачей. Чаще именно из-за нарушения внимания зависимые быстро теряют работу, в лучшем случае остаются способны на тяжелый и монотонный физический труд.</a:t>
            </a:r>
          </a:p>
          <a:p>
            <a:r>
              <a:rPr lang="ru-RU" sz="2000" b="1" dirty="0"/>
              <a:t>Уплощаются эмоции</a:t>
            </a:r>
            <a:r>
              <a:rPr lang="ru-RU" sz="2000" dirty="0"/>
              <a:t>. Постепенно зависимый теряет способность к «сложным» эмоциям, переживаниям и раздумьям. Любовь, восхищение, эстетический восторг, оценка искусства, сложный юмор, тонкости живого человеческого общения — все это теряется. Близкие говорят: «Да, он деградирует!», и они правы. Человек становится практически безразличным, яркость чувств снижается, остаются только самые простые эмоции, примитивные удовольствия, глупые шутки. </a:t>
            </a:r>
          </a:p>
          <a:p>
            <a:r>
              <a:rPr lang="ru-RU" sz="2000" b="1" dirty="0"/>
              <a:t>Разрушается личность</a:t>
            </a:r>
            <a:r>
              <a:rPr lang="ru-RU" sz="2000" dirty="0"/>
              <a:t>, потому что провоцируется деградация мозга и постоянно угнетается работа коры полушарий. Человек превращается в потребителя примитивных удовольствий.</a:t>
            </a:r>
          </a:p>
          <a:p>
            <a:r>
              <a:rPr lang="ru-RU" sz="2000" b="1" dirty="0"/>
              <a:t>Уравниваются все</a:t>
            </a:r>
            <a:r>
              <a:rPr lang="ru-RU" sz="2000" dirty="0"/>
              <a:t>: не поможет ни возраст, ни жизненный опыт, ни уровень интеллекта. Мы видим деградацию и у неокрепших подростков, и у солидных бизнесменов, и у заслуженных ученых и врачей.</a:t>
            </a:r>
          </a:p>
          <a:p>
            <a:r>
              <a:rPr lang="ru-RU" sz="2000" dirty="0"/>
              <a:t>Стирается 2 миллиона лет эволюции, </a:t>
            </a:r>
            <a:r>
              <a:rPr lang="ru-RU" sz="2000" b="1" dirty="0"/>
              <a:t>оставляя человеку один лишь «мозг рептилии».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249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702" y="293708"/>
            <a:ext cx="10515600" cy="435133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«Ухудшается память.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Зависимый становится крайне рассеянным. Он забывает прежние воспоминания и важную информацию (в том числе необходимую для работы), может не помнить, что произошло 5 минут назад.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Снижается концентрация внимания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 Зависимый с трудом концентрируется на чем-либо, не способен усидеть на месте и поработать над задачей. Чаще именно из-за нарушения внимания зависимые быстро теряют работу, в лучшем случае остаются способны на тяжелый и монотонный физический труд.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Уплощаются эмоции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 Постепенно зависимый теряет способность к «сложным» эмоциям, переживаниям и раздумьям. Любовь, восхищение, эстетический восторг, оценка искусства, сложный юмор, тонкости живого человеческого общения — все это теряется. Близкие говорят: «Да он деградирует!», и они правы. Человек становится практически безразличным, яркость чувств снижается, остаются только самые простые эмоции, примитивные удовольствия, глупые шутки. 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Разрушается личность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потому что провоцируется деградация мозга и постоянно угнетается работа коры полушарий. Человек превращается в потребителя примитивных удовольствий.</a:t>
            </a:r>
          </a:p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Уравниваются все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не поможет ни возраст, ни жизненный опыт, ни уровень интеллекта. Мы видим деградацию и у неокрепших подростков, и у солидных бизнесменов, и у заслуженных ученых и врачей.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Стирается 2 миллиона лет эволюции,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оставляя человеку один лишь «мозг рептилии»».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Из статьи «Эпидемия </a:t>
            </a:r>
            <a:r>
              <a:rPr lang="ru-RU" b="1" dirty="0" err="1"/>
              <a:t>мефедрона</a:t>
            </a:r>
            <a:r>
              <a:rPr lang="ru-RU" b="1" dirty="0"/>
              <a:t> в России: большой обзор от нарколога. Почему </a:t>
            </a:r>
            <a:r>
              <a:rPr lang="ru-RU" b="1" dirty="0" err="1"/>
              <a:t>мефедрон</a:t>
            </a:r>
            <a:r>
              <a:rPr lang="ru-RU" b="1" dirty="0"/>
              <a:t> – самый опасный наркотик?».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058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2862656"/>
              </p:ext>
            </p:extLst>
          </p:nvPr>
        </p:nvGraphicFramePr>
        <p:xfrm>
          <a:off x="1056904" y="719666"/>
          <a:ext cx="9103096" cy="597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024" y="450066"/>
            <a:ext cx="951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МИФЫ страха отказать ребенку в доступе</a:t>
            </a:r>
          </a:p>
        </p:txBody>
      </p:sp>
    </p:spTree>
    <p:extLst>
      <p:ext uri="{BB962C8B-B14F-4D97-AF65-F5344CB8AC3E}">
        <p14:creationId xmlns:p14="http://schemas.microsoft.com/office/powerpoint/2010/main" val="326235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B98FE-560B-4B51-B574-40154913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54" y="-67201"/>
            <a:ext cx="4063283" cy="1325563"/>
          </a:xfrm>
        </p:spPr>
        <p:txBody>
          <a:bodyPr>
            <a:normAutofit/>
          </a:bodyPr>
          <a:lstStyle/>
          <a:p>
            <a:r>
              <a:rPr lang="ru-RU" b="1" dirty="0"/>
              <a:t>Мы наблюдаем: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FB061-1DD7-4DEE-8B84-31045626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7" y="1112070"/>
            <a:ext cx="11764861" cy="305534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Невозможность строить длинные цепочки рассуждений.</a:t>
            </a:r>
          </a:p>
          <a:p>
            <a:pPr marL="514350" indent="-514350">
              <a:buAutoNum type="arabicPeriod"/>
            </a:pPr>
            <a:r>
              <a:rPr lang="ru-RU" dirty="0"/>
              <a:t>Невозможность удерживать в поле внимания и системно отслеживать несколько объектов / процессов.</a:t>
            </a:r>
          </a:p>
          <a:p>
            <a:pPr marL="514350" indent="-514350">
              <a:buAutoNum type="arabicPeriod"/>
            </a:pPr>
            <a:r>
              <a:rPr lang="ru-RU" dirty="0"/>
              <a:t>Сложность в удержании общего сюжета книги, фильма (сложного). Как результат – отсутствие интереса к классике, хорошей литературе, медленному кино или передачам – тому, что не фрагментарно.</a:t>
            </a:r>
          </a:p>
          <a:p>
            <a:pPr marL="514350" indent="-514350">
              <a:buAutoNum type="arabicPeriod"/>
            </a:pPr>
            <a:r>
              <a:rPr lang="ru-RU" dirty="0"/>
              <a:t>Сложности в переносе предложений при списывании с доски / книги.</a:t>
            </a:r>
          </a:p>
          <a:p>
            <a:pPr marL="514350" indent="-514350">
              <a:buAutoNum type="arabicPeriod"/>
            </a:pPr>
            <a:r>
              <a:rPr lang="ru-RU" dirty="0"/>
              <a:t>Эффективная работа только, если учитель в режиме «репетитора», который полностью управляет вниманием ученика.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C5765-64BC-48A0-962F-0729903B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80" y="3923780"/>
            <a:ext cx="7290517" cy="283937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D5D309C-2DD5-46F7-8F88-279B5F3FD6AB}"/>
              </a:ext>
            </a:extLst>
          </p:cNvPr>
          <p:cNvSpPr txBox="1">
            <a:spLocks/>
          </p:cNvSpPr>
          <p:nvPr/>
        </p:nvSpPr>
        <p:spPr>
          <a:xfrm>
            <a:off x="414554" y="4131591"/>
            <a:ext cx="4474346" cy="2909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6. Трудности с выявлением связей между явлениями.   </a:t>
            </a:r>
          </a:p>
          <a:p>
            <a:pPr marL="0" indent="0">
              <a:buNone/>
            </a:pPr>
            <a:r>
              <a:rPr lang="ru-RU" sz="2400" dirty="0"/>
              <a:t>7. Снижение любознательности, готовности самому искать что-то новое, узнавать, спрашивать. В целом, общее снижение интереса к жизни.</a:t>
            </a:r>
          </a:p>
        </p:txBody>
      </p:sp>
    </p:spTree>
    <p:extLst>
      <p:ext uri="{BB962C8B-B14F-4D97-AF65-F5344CB8AC3E}">
        <p14:creationId xmlns:p14="http://schemas.microsoft.com/office/powerpoint/2010/main" val="358888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0247302"/>
              </p:ext>
            </p:extLst>
          </p:nvPr>
        </p:nvGraphicFramePr>
        <p:xfrm>
          <a:off x="247489" y="329786"/>
          <a:ext cx="11188449" cy="644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7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032" y="201881"/>
            <a:ext cx="7604797" cy="65314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Мозг позвоночных находился под действием стабилизирующего отбора, поэтому у нас сохранились все те же отделы, которые возникали в процессе эволюции.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Самые древние отделы обеспечивают основные жизненные функции (работа внутренних органов, механизмы питания, размножения и защиты). Чем эволюционно глубже находятся области, подвергающиеся стимуляции, тем более критичным мозгу представляется это воздействие.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Слежение за движущимся объектом – непроизвольная реакция, которая представляется мозгу необходимой частью выживания.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Отключение эволюционно более новых отделов, за счет длительной стимуляции «лягушачьего мозга». Мозг научается входить в </a:t>
            </a:r>
            <a:r>
              <a:rPr lang="ru-RU" sz="2400" dirty="0" err="1">
                <a:latin typeface="+mn-lt"/>
              </a:rPr>
              <a:t>трансоподобное</a:t>
            </a:r>
            <a:r>
              <a:rPr lang="ru-RU" sz="2400" dirty="0">
                <a:latin typeface="+mn-lt"/>
              </a:rPr>
              <a:t> состояние.</a:t>
            </a:r>
          </a:p>
        </p:txBody>
      </p:sp>
      <p:pic>
        <p:nvPicPr>
          <p:cNvPr id="1026" name="Picture 2" descr="C:\Users\admin\Pictures\Новая папка\1675579619_gas-kvas-com-p-risunok-176-golovnoi-mozg-pozvonochnikh-zh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" y="201881"/>
            <a:ext cx="4272961" cy="62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0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Новая папк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35"/>
            <a:ext cx="7695212" cy="57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17" y="3590491"/>
            <a:ext cx="4199883" cy="326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3132" y="225631"/>
            <a:ext cx="4298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Апоптоз</a:t>
            </a:r>
            <a:r>
              <a:rPr lang="ru-RU" sz="2400" b="1" dirty="0"/>
              <a:t> – механизм самоуничтожения клеток, является обязательной частью развития нервной системы.</a:t>
            </a:r>
          </a:p>
          <a:p>
            <a:r>
              <a:rPr lang="ru-RU" sz="2400" b="1" dirty="0"/>
              <a:t>Невостребованные клетки самоуничтожаются.</a:t>
            </a:r>
          </a:p>
          <a:p>
            <a:r>
              <a:rPr lang="ru-RU" sz="2400" b="1" dirty="0"/>
              <a:t>Пропустить сенситивный период – подписать приговор!</a:t>
            </a:r>
          </a:p>
        </p:txBody>
      </p:sp>
    </p:spTree>
    <p:extLst>
      <p:ext uri="{BB962C8B-B14F-4D97-AF65-F5344CB8AC3E}">
        <p14:creationId xmlns:p14="http://schemas.microsoft.com/office/powerpoint/2010/main" val="34688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60331" y="210480"/>
            <a:ext cx="85449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ru-RU" sz="2400" dirty="0"/>
              <a:t>Виртуальное для мозга = реальное.</a:t>
            </a:r>
            <a:r>
              <a:rPr lang="en-US" sz="2400" dirty="0"/>
              <a:t> </a:t>
            </a:r>
          </a:p>
          <a:p>
            <a:pPr marL="400050" indent="-400050">
              <a:buAutoNum type="romanUcPeriod"/>
            </a:pPr>
            <a:r>
              <a:rPr lang="ru-RU" sz="2400" dirty="0"/>
              <a:t>Мозг ищет режим экономии энергии, выбирает простое.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1891796"/>
              </p:ext>
            </p:extLst>
          </p:nvPr>
        </p:nvGraphicFramePr>
        <p:xfrm>
          <a:off x="6126480" y="1234236"/>
          <a:ext cx="6339320" cy="49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566" y="4225236"/>
            <a:ext cx="846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Товарищи </a:t>
            </a:r>
            <a:r>
              <a:rPr lang="ru-RU" sz="2000" dirty="0" err="1"/>
              <a:t>бихевиористы</a:t>
            </a:r>
            <a:r>
              <a:rPr lang="ru-RU" sz="2000" dirty="0"/>
              <a:t> Э. </a:t>
            </a:r>
            <a:r>
              <a:rPr lang="ru-RU" sz="2000" dirty="0" err="1"/>
              <a:t>Торндайк</a:t>
            </a:r>
            <a:r>
              <a:rPr lang="ru-RU" sz="2000" dirty="0"/>
              <a:t>, Д. Уотсон, Э. </a:t>
            </a:r>
            <a:r>
              <a:rPr lang="ru-RU" sz="2000" dirty="0" err="1"/>
              <a:t>Толман</a:t>
            </a:r>
            <a:r>
              <a:rPr lang="ru-RU" sz="2000" dirty="0"/>
              <a:t>, Б. Скиннер и т.п.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2629" y="4796481"/>
            <a:ext cx="4336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Награды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Случайное выпадение наград.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Сначала быстро и легко получаешь, потом уже часами мучаешься.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Что-то быстро, что-то долго.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4785181"/>
            <a:ext cx="4336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Потребности / инстинкты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Инстинкт собирательства как часть выживания.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Зоосоциальные</a:t>
            </a:r>
            <a:r>
              <a:rPr lang="ru-RU" sz="2000" dirty="0"/>
              <a:t> потребности (родительский, стадный, иерархический).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566" y="1041477"/>
            <a:ext cx="4585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Бессознательный уровень внимания (рефлекс, а не акт воли)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Слежение за движущимся объектом (человек и лягушка) – анимация, звуки, никаких статичных кадров даже во время остановки игрового процесса.</a:t>
            </a:r>
          </a:p>
        </p:txBody>
      </p:sp>
      <p:sp>
        <p:nvSpPr>
          <p:cNvPr id="19" name="Плюс 18"/>
          <p:cNvSpPr/>
          <p:nvPr/>
        </p:nvSpPr>
        <p:spPr>
          <a:xfrm>
            <a:off x="2392351" y="3254704"/>
            <a:ext cx="648072" cy="605681"/>
          </a:xfrm>
          <a:prstGeom prst="mathPlus">
            <a:avLst/>
          </a:prstGeom>
          <a:solidFill>
            <a:srgbClr val="C4E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40423" y="3141489"/>
            <a:ext cx="428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Добровольное внимание</a:t>
            </a:r>
          </a:p>
          <a:p>
            <a:r>
              <a:rPr lang="ru-RU" sz="2000" b="1" dirty="0"/>
              <a:t>(эстетика,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механика</a:t>
            </a:r>
            <a:r>
              <a:rPr lang="ru-RU" sz="2000" b="1" dirty="0"/>
              <a:t>, повествование)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02629" y="1333589"/>
            <a:ext cx="199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Ричард </a:t>
            </a:r>
            <a:r>
              <a:rPr lang="ru-RU" dirty="0" err="1"/>
              <a:t>Лемаршан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w-game.ru/_nw/13/66922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692738" cy="4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45f3c4841e12081c190c3ba2768da8325cff0c9-1010572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01" y="532967"/>
            <a:ext cx="2590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08e403b948168b8f1c674d317f4536fab4cc28d9-124815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6" y="4662053"/>
            <a:ext cx="4572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2055bd6926ad4e6d2e11da38124d74e7be497881-1269348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5" y="4563131"/>
            <a:ext cx="3044618" cy="23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0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560" y="2367785"/>
            <a:ext cx="4579607" cy="4490215"/>
            <a:chOff x="0" y="332920"/>
            <a:chExt cx="7868687" cy="22491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32920"/>
              <a:ext cx="7868687" cy="22491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332920"/>
              <a:ext cx="7868687" cy="2249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0698" tIns="354076" rIns="610698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/>
                <a:t>Ты влияешь на то, что делаешь (</a:t>
              </a:r>
              <a:r>
                <a:rPr lang="ru-RU" i="1" kern="1200" dirty="0"/>
                <a:t>какие мощные и разнообразные иллюзии самостоятельности в играх!).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/>
                <a:t>Выполняешь сложные и опасные задачи (</a:t>
              </a:r>
              <a:r>
                <a:rPr lang="ru-RU" i="1" kern="1200" dirty="0"/>
                <a:t>тут сложнее – надо обмануть мозг, давая, на самом деле, простые препятствия</a:t>
              </a:r>
              <a:r>
                <a:rPr lang="ru-RU" kern="1200" dirty="0"/>
                <a:t>).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/>
                <a:t>Результат связан с твоим усилием (</a:t>
              </a:r>
              <a:r>
                <a:rPr lang="ru-RU" i="1" kern="1200" dirty="0"/>
                <a:t>тут проще – намучился на уровне, дошел до заветной двери и твоего </a:t>
              </a:r>
              <a:r>
                <a:rPr lang="ru-RU" i="1" kern="1200" dirty="0" err="1"/>
                <a:t>аватара</a:t>
              </a:r>
              <a:r>
                <a:rPr lang="ru-RU" i="1" kern="1200" dirty="0"/>
                <a:t> (тебя) пронзили лучи! Чувство завершенности, но не завершения</a:t>
              </a:r>
              <a:r>
                <a:rPr lang="ru-RU" kern="1200" dirty="0"/>
                <a:t>).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1394" y="1241571"/>
            <a:ext cx="3036815" cy="1060771"/>
            <a:chOff x="393434" y="82000"/>
            <a:chExt cx="5508080" cy="50184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3434" y="82000"/>
              <a:ext cx="5508080" cy="501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417932" y="106498"/>
              <a:ext cx="545908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192" tIns="0" rIns="208192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/>
                <a:t>Модель удовлетворения (</a:t>
              </a:r>
              <a:r>
                <a:rPr lang="en-US" sz="2400" kern="1200" dirty="0"/>
                <a:t>Malcolm Gladwell)</a:t>
              </a:r>
              <a:endParaRPr lang="ru-RU" sz="2400" kern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654FCF3-827E-4200-AA57-0EBA8895C4E3}"/>
              </a:ext>
            </a:extLst>
          </p:cNvPr>
          <p:cNvGrpSpPr/>
          <p:nvPr/>
        </p:nvGrpSpPr>
        <p:grpSpPr>
          <a:xfrm>
            <a:off x="4559311" y="2391310"/>
            <a:ext cx="3594790" cy="4466690"/>
            <a:chOff x="0" y="1179548"/>
            <a:chExt cx="7868687" cy="17356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32FA1F5-0461-480C-8FFF-A15D05355B36}"/>
                </a:ext>
              </a:extLst>
            </p:cNvPr>
            <p:cNvSpPr/>
            <p:nvPr/>
          </p:nvSpPr>
          <p:spPr>
            <a:xfrm>
              <a:off x="0" y="1179548"/>
              <a:ext cx="7868687" cy="173565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4317605-D5F3-44F5-8AA5-37403755890B}"/>
                </a:ext>
              </a:extLst>
            </p:cNvPr>
            <p:cNvSpPr/>
            <p:nvPr/>
          </p:nvSpPr>
          <p:spPr>
            <a:xfrm>
              <a:off x="0" y="1179548"/>
              <a:ext cx="7868687" cy="1735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0698" tIns="395732" rIns="610698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Повторяемые алгоритмы игровые.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Повторяемый алгоритм входа / выходы из игры.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Повторяемый алгоритм настройки игры.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/>
                <a:t>Запуск автоматических реакций.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8CABD8E-5927-460B-A2A9-F1BFFE1C49FA}"/>
              </a:ext>
            </a:extLst>
          </p:cNvPr>
          <p:cNvGrpSpPr/>
          <p:nvPr/>
        </p:nvGrpSpPr>
        <p:grpSpPr>
          <a:xfrm>
            <a:off x="4664279" y="1111306"/>
            <a:ext cx="3154262" cy="1191035"/>
            <a:chOff x="393434" y="982315"/>
            <a:chExt cx="5508080" cy="560880"/>
          </a:xfrm>
        </p:grpSpPr>
        <p:sp>
          <p:nvSpPr>
            <p:cNvPr id="14" name="Скругленный прямоугольник 5">
              <a:extLst>
                <a:ext uri="{FF2B5EF4-FFF2-40B4-BE49-F238E27FC236}">
                  <a16:creationId xmlns:a16="http://schemas.microsoft.com/office/drawing/2014/main" id="{DE98A6E5-E29E-4605-B459-86ACFC250AAF}"/>
                </a:ext>
              </a:extLst>
            </p:cNvPr>
            <p:cNvSpPr/>
            <p:nvPr/>
          </p:nvSpPr>
          <p:spPr>
            <a:xfrm>
              <a:off x="393434" y="982315"/>
              <a:ext cx="5508080" cy="560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6">
              <a:extLst>
                <a:ext uri="{FF2B5EF4-FFF2-40B4-BE49-F238E27FC236}">
                  <a16:creationId xmlns:a16="http://schemas.microsoft.com/office/drawing/2014/main" id="{B3755ECD-78E2-4F65-B704-9B73E64DE41F}"/>
                </a:ext>
              </a:extLst>
            </p:cNvPr>
            <p:cNvSpPr/>
            <p:nvPr/>
          </p:nvSpPr>
          <p:spPr>
            <a:xfrm>
              <a:off x="420814" y="1009695"/>
              <a:ext cx="545332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192" tIns="0" rIns="208192" bIns="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Ритуалы – вешки безопасности и уверенности </a:t>
              </a:r>
              <a:r>
                <a:rPr lang="ru-RU" sz="2000" dirty="0"/>
                <a:t>(</a:t>
              </a:r>
              <a:r>
                <a:rPr lang="en-US" sz="2000" dirty="0"/>
                <a:t>Malcolm </a:t>
              </a:r>
              <a:r>
                <a:rPr lang="en-US" sz="2000" dirty="0" err="1"/>
                <a:t>Gladwell</a:t>
              </a:r>
              <a:r>
                <a:rPr lang="en-US" sz="2000" dirty="0"/>
                <a:t>)</a:t>
              </a:r>
              <a:r>
                <a:rPr lang="ru-RU" sz="2000" kern="1200" dirty="0"/>
                <a:t>.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96B003A-050C-48F4-87CD-EEC3E33E3910}"/>
              </a:ext>
            </a:extLst>
          </p:cNvPr>
          <p:cNvGrpSpPr/>
          <p:nvPr/>
        </p:nvGrpSpPr>
        <p:grpSpPr>
          <a:xfrm>
            <a:off x="8221211" y="2367785"/>
            <a:ext cx="3953229" cy="4466690"/>
            <a:chOff x="0" y="2173609"/>
            <a:chExt cx="7868687" cy="384930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45E8AD2-0E6D-4D89-9C8F-49904728142C}"/>
                </a:ext>
              </a:extLst>
            </p:cNvPr>
            <p:cNvSpPr/>
            <p:nvPr/>
          </p:nvSpPr>
          <p:spPr>
            <a:xfrm>
              <a:off x="0" y="2173609"/>
              <a:ext cx="7868687" cy="38493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68032F-CC6E-4CB7-A5B0-93127FA3E566}"/>
                </a:ext>
              </a:extLst>
            </p:cNvPr>
            <p:cNvSpPr txBox="1"/>
            <p:nvPr/>
          </p:nvSpPr>
          <p:spPr>
            <a:xfrm>
              <a:off x="0" y="2173609"/>
              <a:ext cx="7868687" cy="3849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0698" tIns="541528" rIns="610698" bIns="184912" numCol="1" spcCol="1270" anchor="t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Achiever </a:t>
              </a:r>
              <a:r>
                <a:rPr lang="ru-RU" kern="1200" dirty="0"/>
                <a:t>(</a:t>
              </a:r>
              <a:r>
                <a:rPr lang="ru-RU" kern="1200" dirty="0" err="1"/>
                <a:t>достигатель</a:t>
              </a:r>
              <a:r>
                <a:rPr lang="ru-RU" kern="1200" dirty="0"/>
                <a:t>) – все достижения, максимальный уровень. 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Explorer </a:t>
              </a:r>
              <a:r>
                <a:rPr lang="ru-RU" kern="1200" dirty="0"/>
                <a:t>(исследователь) – изучить игру, мир, персонажей, найти все секреты.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Socializer </a:t>
              </a:r>
              <a:r>
                <a:rPr lang="ru-RU" kern="1200" dirty="0"/>
                <a:t>(общительный) – завести друзей, помогать другим.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Killer </a:t>
              </a:r>
              <a:r>
                <a:rPr lang="ru-RU" kern="1200" dirty="0"/>
                <a:t>(убийца) – доминировать, наблюдать за реакций при уничтожении, нанесении вреда.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89684BA-C815-4BE2-8F32-3FD55750B624}"/>
              </a:ext>
            </a:extLst>
          </p:cNvPr>
          <p:cNvGrpSpPr/>
          <p:nvPr/>
        </p:nvGrpSpPr>
        <p:grpSpPr>
          <a:xfrm>
            <a:off x="8741328" y="1169447"/>
            <a:ext cx="2912717" cy="1112189"/>
            <a:chOff x="328148" y="914401"/>
            <a:chExt cx="6122522" cy="164296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9001A15-8FDF-416C-B6CF-3D1C62DB1DF0}"/>
                </a:ext>
              </a:extLst>
            </p:cNvPr>
            <p:cNvSpPr/>
            <p:nvPr/>
          </p:nvSpPr>
          <p:spPr>
            <a:xfrm>
              <a:off x="393434" y="914401"/>
              <a:ext cx="6057236" cy="16429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6">
              <a:extLst>
                <a:ext uri="{FF2B5EF4-FFF2-40B4-BE49-F238E27FC236}">
                  <a16:creationId xmlns:a16="http://schemas.microsoft.com/office/drawing/2014/main" id="{297857B3-D96F-4EA9-81A7-4DD86400F484}"/>
                </a:ext>
              </a:extLst>
            </p:cNvPr>
            <p:cNvSpPr txBox="1"/>
            <p:nvPr/>
          </p:nvSpPr>
          <p:spPr>
            <a:xfrm>
              <a:off x="328148" y="984618"/>
              <a:ext cx="5896830" cy="1482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192" tIns="0" rIns="208192" bIns="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Система мотиваций (Ричард </a:t>
              </a:r>
              <a:r>
                <a:rPr lang="ru-RU" sz="2400" kern="1200" dirty="0" err="1"/>
                <a:t>Бартл</a:t>
              </a:r>
              <a:r>
                <a:rPr lang="ru-RU" sz="2400" kern="1200" dirty="0"/>
                <a:t>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304285-FB24-441F-A377-B40027D23ABF}"/>
              </a:ext>
            </a:extLst>
          </p:cNvPr>
          <p:cNvSpPr txBox="1"/>
          <p:nvPr/>
        </p:nvSpPr>
        <p:spPr>
          <a:xfrm>
            <a:off x="3151464" y="35096"/>
            <a:ext cx="588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Некоторые психологические приемы удержания человека в игре.</a:t>
            </a:r>
          </a:p>
        </p:txBody>
      </p:sp>
    </p:spTree>
    <p:extLst>
      <p:ext uri="{BB962C8B-B14F-4D97-AF65-F5344CB8AC3E}">
        <p14:creationId xmlns:p14="http://schemas.microsoft.com/office/powerpoint/2010/main" val="9104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648" y="1122672"/>
            <a:ext cx="5143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Не заходишь в игру – игровой прогресс уничтожается</a:t>
            </a:r>
          </a:p>
          <a:p>
            <a:r>
              <a:rPr lang="ru-RU" sz="2000" dirty="0"/>
              <a:t>(</a:t>
            </a:r>
            <a:r>
              <a:rPr lang="ru-RU" sz="2000" i="1" dirty="0"/>
              <a:t>ферма заросла, всходы засохли, замок разрушен, о </a:t>
            </a:r>
            <a:r>
              <a:rPr lang="ru-RU" sz="2000" i="1" dirty="0" err="1"/>
              <a:t>Томагочи</a:t>
            </a:r>
            <a:r>
              <a:rPr lang="ru-RU" sz="2000" i="1" dirty="0"/>
              <a:t> и говорить не приходится..).</a:t>
            </a:r>
          </a:p>
          <a:p>
            <a:r>
              <a:rPr lang="ru-RU" sz="2000" i="1" dirty="0"/>
              <a:t>2. </a:t>
            </a:r>
            <a:r>
              <a:rPr lang="ru-RU" sz="2000" dirty="0"/>
              <a:t>Эффект Зейгарник – незаконченные дела тянут!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66127" y="3752355"/>
            <a:ext cx="10546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Почему так грустно?</a:t>
            </a:r>
          </a:p>
          <a:p>
            <a:pPr marL="342900" indent="-342900">
              <a:buAutoNum type="arabicPeriod"/>
            </a:pPr>
            <a:r>
              <a:rPr lang="ru-RU" sz="2000" dirty="0"/>
              <a:t>Чувство пустоты </a:t>
            </a:r>
            <a:r>
              <a:rPr lang="ru-RU" sz="2000" i="1" dirty="0"/>
              <a:t>(помним о ритуальности игры, о том, что она стала физически частью быта, бытия).</a:t>
            </a:r>
          </a:p>
          <a:p>
            <a:pPr marL="342900" indent="-342900">
              <a:buAutoNum type="arabicPeriod"/>
            </a:pPr>
            <a:r>
              <a:rPr lang="ru-RU" sz="2000" dirty="0"/>
              <a:t>Чувство потери </a:t>
            </a:r>
            <a:r>
              <a:rPr lang="ru-RU" sz="2000" i="1" dirty="0"/>
              <a:t>(виртуальное же равно реальное).</a:t>
            </a:r>
          </a:p>
          <a:p>
            <a:pPr marL="342900" indent="-342900">
              <a:buAutoNum type="arabicPeriod"/>
            </a:pPr>
            <a:r>
              <a:rPr lang="ru-RU" sz="2000" dirty="0"/>
              <a:t>Чувство упущенной реальной выгоды </a:t>
            </a:r>
            <a:r>
              <a:rPr lang="ru-RU" sz="2000" i="1" dirty="0"/>
              <a:t>(для кого-то страшнее потери).</a:t>
            </a:r>
          </a:p>
          <a:p>
            <a:pPr marL="342900" indent="-342900">
              <a:buAutoNum type="arabicPeriod"/>
            </a:pPr>
            <a:r>
              <a:rPr lang="ru-RU" sz="2000" dirty="0"/>
              <a:t>Чувство потраченных зря усилий (</a:t>
            </a:r>
            <a:r>
              <a:rPr lang="ru-RU" sz="2000" i="1" dirty="0"/>
              <a:t>это получается, я просто транжирил свою жизнь??). </a:t>
            </a:r>
            <a:r>
              <a:rPr lang="ru-RU" sz="2000" dirty="0"/>
              <a:t>Ошибку признать? Лучше продолжу…</a:t>
            </a:r>
          </a:p>
        </p:txBody>
      </p:sp>
      <p:pic>
        <p:nvPicPr>
          <p:cNvPr id="1026" name="Picture 2" descr="https://i.ytimg.com/vi/lZhZAkJRlI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8" y="1122672"/>
            <a:ext cx="4337850" cy="24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7B9F2-52BE-4E83-B2B5-39BDC75A47DE}"/>
              </a:ext>
            </a:extLst>
          </p:cNvPr>
          <p:cNvSpPr txBox="1"/>
          <p:nvPr/>
        </p:nvSpPr>
        <p:spPr>
          <a:xfrm>
            <a:off x="1881232" y="216538"/>
            <a:ext cx="768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Наказания, если возникло желание бросить!</a:t>
            </a:r>
          </a:p>
        </p:txBody>
      </p:sp>
    </p:spTree>
    <p:extLst>
      <p:ext uri="{BB962C8B-B14F-4D97-AF65-F5344CB8AC3E}">
        <p14:creationId xmlns:p14="http://schemas.microsoft.com/office/powerpoint/2010/main" val="1910947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1941</Words>
  <Application>Microsoft Office PowerPoint</Application>
  <PresentationFormat>Широкоэкранный</PresentationFormat>
  <Paragraphs>148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Почему мы настаиваем на полном отказе в самостоятельном доступе детей к смартфонам и интернету?</vt:lpstr>
      <vt:lpstr>Мы наблюдаем:</vt:lpstr>
      <vt:lpstr>Презентация PowerPoint</vt:lpstr>
      <vt:lpstr>Мозг позвоночных находился под действием стабилизирующего отбора, поэтому у нас сохранились все те же отделы, которые возникали в процессе эволюции.  Самые древние отделы обеспечивают основные жизненные функции (работа внутренних органов, механизмы питания, размножения и защиты). Чем эволюционно глубже находятся области, подвергающиеся стимуляции, тем более критичным мозгу представляется это воздействие.  Слежение за движущимся объектом – непроизвольная реакция, которая представляется мозгу необходимой частью выживания.  Отключение эволюционно более новых отделов, за счет длительной стимуляции «лягушачьего мозга». Мозг научается входить в трансоподобное состояние.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Кого благодарить?</vt:lpstr>
      <vt:lpstr>Презентация PowerPoint</vt:lpstr>
      <vt:lpstr>Как это работает:</vt:lpstr>
      <vt:lpstr>Соцсети и мессенджеры – еще одна скоростная магистраль зависимости.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зависимость. Что делать?</dc:title>
  <dc:creator>Евгения</dc:creator>
  <cp:lastModifiedBy>Evgenia</cp:lastModifiedBy>
  <cp:revision>98</cp:revision>
  <dcterms:created xsi:type="dcterms:W3CDTF">2024-01-26T09:36:03Z</dcterms:created>
  <dcterms:modified xsi:type="dcterms:W3CDTF">2026-02-08T11:06:37Z</dcterms:modified>
</cp:coreProperties>
</file>