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40B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p:scale>
          <a:sx n="82" d="100"/>
          <a:sy n="82" d="100"/>
        </p:scale>
        <p:origin x="2288" y="14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5866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Before presenting, clear the tips below to add your presentation notes, speech and other important points to remember here*
Problem Statement Page Tips
Clearly define the problem or challenge that the redesign aims to address.
Use concise language for clarity.
Explain the impact of the problem on users and the business.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19" Type="http://schemas.openxmlformats.org/officeDocument/2006/relationships/image" Target="../media/image17.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24.png"/><Relationship Id="rId13" Type="http://schemas.openxmlformats.org/officeDocument/2006/relationships/image" Target="../media/image29.png"/><Relationship Id="rId18" Type="http://schemas.openxmlformats.org/officeDocument/2006/relationships/image" Target="../media/image34.png"/><Relationship Id="rId3" Type="http://schemas.openxmlformats.org/officeDocument/2006/relationships/image" Target="../media/image19.png"/><Relationship Id="rId21" Type="http://schemas.openxmlformats.org/officeDocument/2006/relationships/image" Target="../media/image37.png"/><Relationship Id="rId7" Type="http://schemas.openxmlformats.org/officeDocument/2006/relationships/image" Target="../media/image23.png"/><Relationship Id="rId12" Type="http://schemas.openxmlformats.org/officeDocument/2006/relationships/image" Target="../media/image28.png"/><Relationship Id="rId17" Type="http://schemas.openxmlformats.org/officeDocument/2006/relationships/image" Target="../media/image33.png"/><Relationship Id="rId2" Type="http://schemas.openxmlformats.org/officeDocument/2006/relationships/notesSlide" Target="../notesSlides/notesSlide2.xml"/><Relationship Id="rId16" Type="http://schemas.openxmlformats.org/officeDocument/2006/relationships/image" Target="../media/image32.png"/><Relationship Id="rId20" Type="http://schemas.openxmlformats.org/officeDocument/2006/relationships/image" Target="../media/image36.png"/><Relationship Id="rId1" Type="http://schemas.openxmlformats.org/officeDocument/2006/relationships/slideLayout" Target="../slideLayouts/slideLayout1.xml"/><Relationship Id="rId6" Type="http://schemas.openxmlformats.org/officeDocument/2006/relationships/image" Target="../media/image22.png"/><Relationship Id="rId11" Type="http://schemas.openxmlformats.org/officeDocument/2006/relationships/image" Target="../media/image27.png"/><Relationship Id="rId5" Type="http://schemas.openxmlformats.org/officeDocument/2006/relationships/image" Target="../media/image21.png"/><Relationship Id="rId15" Type="http://schemas.openxmlformats.org/officeDocument/2006/relationships/image" Target="../media/image31.png"/><Relationship Id="rId10" Type="http://schemas.openxmlformats.org/officeDocument/2006/relationships/image" Target="../media/image26.png"/><Relationship Id="rId19" Type="http://schemas.openxmlformats.org/officeDocument/2006/relationships/image" Target="../media/image35.png"/><Relationship Id="rId4" Type="http://schemas.openxmlformats.org/officeDocument/2006/relationships/image" Target="../media/image20.png"/><Relationship Id="rId9" Type="http://schemas.openxmlformats.org/officeDocument/2006/relationships/image" Target="../media/image25.png"/><Relationship Id="rId14" Type="http://schemas.openxmlformats.org/officeDocument/2006/relationships/image" Target="../media/image30.png"/><Relationship Id="rId22" Type="http://schemas.openxmlformats.org/officeDocument/2006/relationships/image" Target="../media/image38.png"/></Relationships>
</file>

<file path=ppt/slides/_rels/slide3.xml.rels><?xml version="1.0" encoding="UTF-8" standalone="yes"?>
<Relationships xmlns="http://schemas.openxmlformats.org/package/2006/relationships"><Relationship Id="rId8" Type="http://schemas.openxmlformats.org/officeDocument/2006/relationships/image" Target="../media/image23.png"/><Relationship Id="rId13" Type="http://schemas.openxmlformats.org/officeDocument/2006/relationships/image" Target="../media/image28.png"/><Relationship Id="rId18" Type="http://schemas.openxmlformats.org/officeDocument/2006/relationships/image" Target="../media/image33.png"/><Relationship Id="rId3" Type="http://schemas.openxmlformats.org/officeDocument/2006/relationships/image" Target="../media/image39.png"/><Relationship Id="rId21" Type="http://schemas.openxmlformats.org/officeDocument/2006/relationships/image" Target="../media/image37.png"/><Relationship Id="rId7" Type="http://schemas.openxmlformats.org/officeDocument/2006/relationships/image" Target="../media/image22.png"/><Relationship Id="rId12" Type="http://schemas.openxmlformats.org/officeDocument/2006/relationships/image" Target="../media/image27.png"/><Relationship Id="rId17" Type="http://schemas.openxmlformats.org/officeDocument/2006/relationships/image" Target="../media/image32.png"/><Relationship Id="rId2" Type="http://schemas.openxmlformats.org/officeDocument/2006/relationships/notesSlide" Target="../notesSlides/notesSlide3.xml"/><Relationship Id="rId16" Type="http://schemas.openxmlformats.org/officeDocument/2006/relationships/image" Target="../media/image31.png"/><Relationship Id="rId20" Type="http://schemas.openxmlformats.org/officeDocument/2006/relationships/image" Target="../media/image35.png"/><Relationship Id="rId1" Type="http://schemas.openxmlformats.org/officeDocument/2006/relationships/slideLayout" Target="../slideLayouts/slideLayout1.xml"/><Relationship Id="rId6" Type="http://schemas.openxmlformats.org/officeDocument/2006/relationships/image" Target="../media/image42.png"/><Relationship Id="rId11" Type="http://schemas.openxmlformats.org/officeDocument/2006/relationships/image" Target="../media/image26.png"/><Relationship Id="rId5" Type="http://schemas.openxmlformats.org/officeDocument/2006/relationships/image" Target="../media/image41.png"/><Relationship Id="rId15" Type="http://schemas.openxmlformats.org/officeDocument/2006/relationships/image" Target="../media/image30.png"/><Relationship Id="rId23" Type="http://schemas.openxmlformats.org/officeDocument/2006/relationships/image" Target="../media/image38.png"/><Relationship Id="rId10" Type="http://schemas.openxmlformats.org/officeDocument/2006/relationships/image" Target="../media/image25.png"/><Relationship Id="rId19" Type="http://schemas.openxmlformats.org/officeDocument/2006/relationships/image" Target="../media/image34.png"/><Relationship Id="rId4" Type="http://schemas.openxmlformats.org/officeDocument/2006/relationships/image" Target="../media/image40.png"/><Relationship Id="rId9" Type="http://schemas.openxmlformats.org/officeDocument/2006/relationships/image" Target="../media/image24.png"/><Relationship Id="rId14" Type="http://schemas.openxmlformats.org/officeDocument/2006/relationships/image" Target="../media/image29.png"/><Relationship Id="rId22" Type="http://schemas.openxmlformats.org/officeDocument/2006/relationships/image" Target="../media/image36.png"/></Relationships>
</file>

<file path=ppt/slides/_rels/slide4.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image" Target="../media/image31.png"/><Relationship Id="rId18" Type="http://schemas.openxmlformats.org/officeDocument/2006/relationships/image" Target="../media/image37.png"/><Relationship Id="rId3" Type="http://schemas.openxmlformats.org/officeDocument/2006/relationships/image" Target="../media/image42.png"/><Relationship Id="rId21" Type="http://schemas.openxmlformats.org/officeDocument/2006/relationships/image" Target="../media/image45.png"/><Relationship Id="rId7" Type="http://schemas.openxmlformats.org/officeDocument/2006/relationships/image" Target="../media/image25.png"/><Relationship Id="rId12" Type="http://schemas.openxmlformats.org/officeDocument/2006/relationships/image" Target="../media/image30.png"/><Relationship Id="rId17" Type="http://schemas.openxmlformats.org/officeDocument/2006/relationships/image" Target="../media/image35.png"/><Relationship Id="rId2" Type="http://schemas.openxmlformats.org/officeDocument/2006/relationships/notesSlide" Target="../notesSlides/notesSlide4.xml"/><Relationship Id="rId16" Type="http://schemas.openxmlformats.org/officeDocument/2006/relationships/image" Target="../media/image34.png"/><Relationship Id="rId20" Type="http://schemas.openxmlformats.org/officeDocument/2006/relationships/image" Target="../media/image44.png"/><Relationship Id="rId1" Type="http://schemas.openxmlformats.org/officeDocument/2006/relationships/slideLayout" Target="../slideLayouts/slideLayout1.xml"/><Relationship Id="rId6" Type="http://schemas.openxmlformats.org/officeDocument/2006/relationships/image" Target="../media/image24.png"/><Relationship Id="rId11" Type="http://schemas.openxmlformats.org/officeDocument/2006/relationships/image" Target="../media/image29.png"/><Relationship Id="rId5" Type="http://schemas.openxmlformats.org/officeDocument/2006/relationships/image" Target="../media/image23.png"/><Relationship Id="rId15" Type="http://schemas.openxmlformats.org/officeDocument/2006/relationships/image" Target="../media/image33.png"/><Relationship Id="rId23" Type="http://schemas.openxmlformats.org/officeDocument/2006/relationships/image" Target="../media/image38.png"/><Relationship Id="rId10" Type="http://schemas.openxmlformats.org/officeDocument/2006/relationships/image" Target="../media/image28.png"/><Relationship Id="rId19" Type="http://schemas.openxmlformats.org/officeDocument/2006/relationships/image" Target="../media/image43.png"/><Relationship Id="rId4" Type="http://schemas.openxmlformats.org/officeDocument/2006/relationships/image" Target="../media/image22.png"/><Relationship Id="rId9" Type="http://schemas.openxmlformats.org/officeDocument/2006/relationships/image" Target="../media/image27.png"/><Relationship Id="rId14" Type="http://schemas.openxmlformats.org/officeDocument/2006/relationships/image" Target="../media/image32.png"/><Relationship Id="rId22" Type="http://schemas.openxmlformats.org/officeDocument/2006/relationships/image" Target="../media/image36.png"/></Relationships>
</file>

<file path=ppt/slides/_rels/slide5.xml.rels><?xml version="1.0" encoding="UTF-8" standalone="yes"?>
<Relationships xmlns="http://schemas.openxmlformats.org/package/2006/relationships"><Relationship Id="rId8" Type="http://schemas.openxmlformats.org/officeDocument/2006/relationships/image" Target="../media/image23.png"/><Relationship Id="rId13" Type="http://schemas.openxmlformats.org/officeDocument/2006/relationships/image" Target="../media/image28.png"/><Relationship Id="rId18" Type="http://schemas.openxmlformats.org/officeDocument/2006/relationships/image" Target="../media/image33.png"/><Relationship Id="rId3" Type="http://schemas.openxmlformats.org/officeDocument/2006/relationships/image" Target="../media/image46.png"/><Relationship Id="rId21" Type="http://schemas.openxmlformats.org/officeDocument/2006/relationships/image" Target="../media/image37.png"/><Relationship Id="rId7" Type="http://schemas.openxmlformats.org/officeDocument/2006/relationships/image" Target="../media/image22.png"/><Relationship Id="rId12" Type="http://schemas.openxmlformats.org/officeDocument/2006/relationships/image" Target="../media/image27.png"/><Relationship Id="rId17" Type="http://schemas.openxmlformats.org/officeDocument/2006/relationships/image" Target="../media/image32.png"/><Relationship Id="rId2" Type="http://schemas.openxmlformats.org/officeDocument/2006/relationships/notesSlide" Target="../notesSlides/notesSlide5.xml"/><Relationship Id="rId16" Type="http://schemas.openxmlformats.org/officeDocument/2006/relationships/image" Target="../media/image31.png"/><Relationship Id="rId20" Type="http://schemas.openxmlformats.org/officeDocument/2006/relationships/image" Target="../media/image35.png"/><Relationship Id="rId1" Type="http://schemas.openxmlformats.org/officeDocument/2006/relationships/slideLayout" Target="../slideLayouts/slideLayout1.xml"/><Relationship Id="rId6" Type="http://schemas.openxmlformats.org/officeDocument/2006/relationships/image" Target="../media/image42.png"/><Relationship Id="rId11" Type="http://schemas.openxmlformats.org/officeDocument/2006/relationships/image" Target="../media/image26.png"/><Relationship Id="rId5" Type="http://schemas.openxmlformats.org/officeDocument/2006/relationships/image" Target="../media/image48.png"/><Relationship Id="rId15" Type="http://schemas.openxmlformats.org/officeDocument/2006/relationships/image" Target="../media/image30.png"/><Relationship Id="rId23" Type="http://schemas.openxmlformats.org/officeDocument/2006/relationships/image" Target="../media/image38.png"/><Relationship Id="rId10" Type="http://schemas.openxmlformats.org/officeDocument/2006/relationships/image" Target="../media/image25.png"/><Relationship Id="rId19" Type="http://schemas.openxmlformats.org/officeDocument/2006/relationships/image" Target="../media/image34.png"/><Relationship Id="rId4" Type="http://schemas.openxmlformats.org/officeDocument/2006/relationships/image" Target="../media/image47.png"/><Relationship Id="rId9" Type="http://schemas.openxmlformats.org/officeDocument/2006/relationships/image" Target="../media/image24.png"/><Relationship Id="rId14" Type="http://schemas.openxmlformats.org/officeDocument/2006/relationships/image" Target="../media/image29.png"/><Relationship Id="rId22" Type="http://schemas.openxmlformats.org/officeDocument/2006/relationships/image" Target="../media/image36.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800100" y="661988"/>
            <a:ext cx="985386" cy="361950"/>
          </a:xfrm>
          <a:prstGeom prst="rect">
            <a:avLst/>
          </a:prstGeom>
          <a:noFill/>
          <a:ln/>
        </p:spPr>
      </p:sp>
      <p:pic>
        <p:nvPicPr>
          <p:cNvPr id="3" name="Image 0" descr="preencoded.png"/>
          <p:cNvPicPr>
            <a:picLocks noChangeAspect="1"/>
          </p:cNvPicPr>
          <p:nvPr/>
        </p:nvPicPr>
        <p:blipFill>
          <a:blip r:embed="rId3"/>
          <a:stretch>
            <a:fillRect/>
          </a:stretch>
        </p:blipFill>
        <p:spPr>
          <a:xfrm>
            <a:off x="7391400" y="-228600"/>
            <a:ext cx="3509962" cy="5602612"/>
          </a:xfrm>
          <a:prstGeom prst="rect">
            <a:avLst/>
          </a:prstGeom>
        </p:spPr>
      </p:pic>
      <p:pic>
        <p:nvPicPr>
          <p:cNvPr id="4" name="Image 1" descr="preencoded.png"/>
          <p:cNvPicPr>
            <a:picLocks noChangeAspect="1"/>
          </p:cNvPicPr>
          <p:nvPr/>
        </p:nvPicPr>
        <p:blipFill>
          <a:blip r:embed="rId4"/>
          <a:stretch>
            <a:fillRect/>
          </a:stretch>
        </p:blipFill>
        <p:spPr>
          <a:xfrm>
            <a:off x="800100" y="661988"/>
            <a:ext cx="985380" cy="361950"/>
          </a:xfrm>
          <a:prstGeom prst="rect">
            <a:avLst/>
          </a:prstGeom>
        </p:spPr>
      </p:pic>
      <p:pic>
        <p:nvPicPr>
          <p:cNvPr id="5" name="Image 2" descr="preencoded.png"/>
          <p:cNvPicPr>
            <a:picLocks noChangeAspect="1"/>
          </p:cNvPicPr>
          <p:nvPr/>
        </p:nvPicPr>
        <p:blipFill>
          <a:blip r:embed="rId5"/>
          <a:stretch>
            <a:fillRect/>
          </a:stretch>
        </p:blipFill>
        <p:spPr>
          <a:xfrm>
            <a:off x="1398661" y="701591"/>
            <a:ext cx="182196" cy="278107"/>
          </a:xfrm>
          <a:prstGeom prst="rect">
            <a:avLst/>
          </a:prstGeom>
        </p:spPr>
      </p:pic>
      <p:pic>
        <p:nvPicPr>
          <p:cNvPr id="6" name="Image 3" descr="preencoded.png"/>
          <p:cNvPicPr>
            <a:picLocks noChangeAspect="1"/>
          </p:cNvPicPr>
          <p:nvPr/>
        </p:nvPicPr>
        <p:blipFill>
          <a:blip r:embed="rId6"/>
          <a:stretch>
            <a:fillRect/>
          </a:stretch>
        </p:blipFill>
        <p:spPr>
          <a:xfrm>
            <a:off x="940212" y="699417"/>
            <a:ext cx="215367" cy="281176"/>
          </a:xfrm>
          <a:prstGeom prst="rect">
            <a:avLst/>
          </a:prstGeom>
        </p:spPr>
      </p:pic>
      <p:pic>
        <p:nvPicPr>
          <p:cNvPr id="7" name="Image 4" descr="preencoded.png"/>
          <p:cNvPicPr>
            <a:picLocks noChangeAspect="1"/>
          </p:cNvPicPr>
          <p:nvPr/>
        </p:nvPicPr>
        <p:blipFill>
          <a:blip r:embed="rId7"/>
          <a:stretch>
            <a:fillRect/>
          </a:stretch>
        </p:blipFill>
        <p:spPr>
          <a:xfrm>
            <a:off x="1166373" y="697428"/>
            <a:ext cx="218692" cy="285173"/>
          </a:xfrm>
          <a:prstGeom prst="rect">
            <a:avLst/>
          </a:prstGeom>
        </p:spPr>
      </p:pic>
      <p:pic>
        <p:nvPicPr>
          <p:cNvPr id="8" name="Image 5" descr="preencoded.png"/>
          <p:cNvPicPr>
            <a:picLocks noChangeAspect="1"/>
          </p:cNvPicPr>
          <p:nvPr/>
        </p:nvPicPr>
        <p:blipFill>
          <a:blip r:embed="rId8"/>
          <a:stretch>
            <a:fillRect/>
          </a:stretch>
        </p:blipFill>
        <p:spPr>
          <a:xfrm>
            <a:off x="1521544" y="804197"/>
            <a:ext cx="14740" cy="18974"/>
          </a:xfrm>
          <a:prstGeom prst="rect">
            <a:avLst/>
          </a:prstGeom>
        </p:spPr>
      </p:pic>
      <p:pic>
        <p:nvPicPr>
          <p:cNvPr id="9" name="Image 6" descr="preencoded.png"/>
          <p:cNvPicPr>
            <a:picLocks noChangeAspect="1"/>
          </p:cNvPicPr>
          <p:nvPr/>
        </p:nvPicPr>
        <p:blipFill>
          <a:blip r:embed="rId9"/>
          <a:stretch>
            <a:fillRect/>
          </a:stretch>
        </p:blipFill>
        <p:spPr>
          <a:xfrm>
            <a:off x="1538369" y="804184"/>
            <a:ext cx="17189" cy="19006"/>
          </a:xfrm>
          <a:prstGeom prst="rect">
            <a:avLst/>
          </a:prstGeom>
        </p:spPr>
      </p:pic>
      <p:pic>
        <p:nvPicPr>
          <p:cNvPr id="10" name="Image 7" descr="preencoded.png"/>
          <p:cNvPicPr>
            <a:picLocks noChangeAspect="1"/>
          </p:cNvPicPr>
          <p:nvPr/>
        </p:nvPicPr>
        <p:blipFill>
          <a:blip r:embed="rId10"/>
          <a:stretch>
            <a:fillRect/>
          </a:stretch>
        </p:blipFill>
        <p:spPr>
          <a:xfrm>
            <a:off x="1558865" y="804452"/>
            <a:ext cx="16403" cy="18462"/>
          </a:xfrm>
          <a:prstGeom prst="rect">
            <a:avLst/>
          </a:prstGeom>
        </p:spPr>
      </p:pic>
      <p:pic>
        <p:nvPicPr>
          <p:cNvPr id="11" name="Image 8" descr="preencoded.png"/>
          <p:cNvPicPr>
            <a:picLocks noChangeAspect="1"/>
          </p:cNvPicPr>
          <p:nvPr/>
        </p:nvPicPr>
        <p:blipFill>
          <a:blip r:embed="rId11"/>
          <a:stretch>
            <a:fillRect/>
          </a:stretch>
        </p:blipFill>
        <p:spPr>
          <a:xfrm>
            <a:off x="1578900" y="804184"/>
            <a:ext cx="19888" cy="18993"/>
          </a:xfrm>
          <a:prstGeom prst="rect">
            <a:avLst/>
          </a:prstGeom>
        </p:spPr>
      </p:pic>
      <p:pic>
        <p:nvPicPr>
          <p:cNvPr id="12" name="Image 9" descr="preencoded.png"/>
          <p:cNvPicPr>
            <a:picLocks noChangeAspect="1"/>
          </p:cNvPicPr>
          <p:nvPr/>
        </p:nvPicPr>
        <p:blipFill>
          <a:blip r:embed="rId11"/>
          <a:stretch>
            <a:fillRect/>
          </a:stretch>
        </p:blipFill>
        <p:spPr>
          <a:xfrm>
            <a:off x="1601103" y="804184"/>
            <a:ext cx="19888" cy="18993"/>
          </a:xfrm>
          <a:prstGeom prst="rect">
            <a:avLst/>
          </a:prstGeom>
        </p:spPr>
      </p:pic>
      <p:pic>
        <p:nvPicPr>
          <p:cNvPr id="13" name="Image 10" descr="preencoded.png"/>
          <p:cNvPicPr>
            <a:picLocks noChangeAspect="1"/>
          </p:cNvPicPr>
          <p:nvPr/>
        </p:nvPicPr>
        <p:blipFill>
          <a:blip r:embed="rId12"/>
          <a:stretch>
            <a:fillRect/>
          </a:stretch>
        </p:blipFill>
        <p:spPr>
          <a:xfrm>
            <a:off x="1624623" y="804452"/>
            <a:ext cx="13084" cy="18462"/>
          </a:xfrm>
          <a:prstGeom prst="rect">
            <a:avLst/>
          </a:prstGeom>
        </p:spPr>
      </p:pic>
      <p:pic>
        <p:nvPicPr>
          <p:cNvPr id="14" name="Image 11" descr="preencoded.png"/>
          <p:cNvPicPr>
            <a:picLocks noChangeAspect="1"/>
          </p:cNvPicPr>
          <p:nvPr/>
        </p:nvPicPr>
        <p:blipFill>
          <a:blip r:embed="rId11"/>
          <a:stretch>
            <a:fillRect/>
          </a:stretch>
        </p:blipFill>
        <p:spPr>
          <a:xfrm>
            <a:off x="1521787" y="835826"/>
            <a:ext cx="19888" cy="18993"/>
          </a:xfrm>
          <a:prstGeom prst="rect">
            <a:avLst/>
          </a:prstGeom>
        </p:spPr>
      </p:pic>
      <p:pic>
        <p:nvPicPr>
          <p:cNvPr id="15" name="Image 12" descr="preencoded.png"/>
          <p:cNvPicPr>
            <a:picLocks noChangeAspect="1"/>
          </p:cNvPicPr>
          <p:nvPr/>
        </p:nvPicPr>
        <p:blipFill>
          <a:blip r:embed="rId13"/>
          <a:stretch>
            <a:fillRect/>
          </a:stretch>
        </p:blipFill>
        <p:spPr>
          <a:xfrm>
            <a:off x="1545308" y="836094"/>
            <a:ext cx="13474" cy="18462"/>
          </a:xfrm>
          <a:prstGeom prst="rect">
            <a:avLst/>
          </a:prstGeom>
        </p:spPr>
      </p:pic>
      <p:pic>
        <p:nvPicPr>
          <p:cNvPr id="16" name="Image 13" descr="preencoded.png"/>
          <p:cNvPicPr>
            <a:picLocks noChangeAspect="1"/>
          </p:cNvPicPr>
          <p:nvPr/>
        </p:nvPicPr>
        <p:blipFill>
          <a:blip r:embed="rId8"/>
          <a:stretch>
            <a:fillRect/>
          </a:stretch>
        </p:blipFill>
        <p:spPr>
          <a:xfrm>
            <a:off x="1567824" y="835839"/>
            <a:ext cx="14734" cy="18974"/>
          </a:xfrm>
          <a:prstGeom prst="rect">
            <a:avLst/>
          </a:prstGeom>
        </p:spPr>
      </p:pic>
      <p:pic>
        <p:nvPicPr>
          <p:cNvPr id="17" name="Image 14" descr="preencoded.png"/>
          <p:cNvPicPr>
            <a:picLocks noChangeAspect="1"/>
          </p:cNvPicPr>
          <p:nvPr/>
        </p:nvPicPr>
        <p:blipFill>
          <a:blip r:embed="rId14"/>
          <a:stretch>
            <a:fillRect/>
          </a:stretch>
        </p:blipFill>
        <p:spPr>
          <a:xfrm>
            <a:off x="1585813" y="836094"/>
            <a:ext cx="16160" cy="18724"/>
          </a:xfrm>
          <a:prstGeom prst="rect">
            <a:avLst/>
          </a:prstGeom>
        </p:spPr>
      </p:pic>
      <p:pic>
        <p:nvPicPr>
          <p:cNvPr id="18" name="Image 15" descr="preencoded.png"/>
          <p:cNvPicPr>
            <a:picLocks noChangeAspect="1"/>
          </p:cNvPicPr>
          <p:nvPr/>
        </p:nvPicPr>
        <p:blipFill>
          <a:blip r:embed="rId15"/>
          <a:stretch>
            <a:fillRect/>
          </a:stretch>
        </p:blipFill>
        <p:spPr>
          <a:xfrm>
            <a:off x="1606775" y="836094"/>
            <a:ext cx="15763" cy="18462"/>
          </a:xfrm>
          <a:prstGeom prst="rect">
            <a:avLst/>
          </a:prstGeom>
        </p:spPr>
      </p:pic>
      <p:pic>
        <p:nvPicPr>
          <p:cNvPr id="19" name="Image 16" descr="preencoded.png"/>
          <p:cNvPicPr>
            <a:picLocks noChangeAspect="1"/>
          </p:cNvPicPr>
          <p:nvPr/>
        </p:nvPicPr>
        <p:blipFill>
          <a:blip r:embed="rId16"/>
          <a:stretch>
            <a:fillRect/>
          </a:stretch>
        </p:blipFill>
        <p:spPr>
          <a:xfrm>
            <a:off x="1624739" y="835819"/>
            <a:ext cx="17400" cy="18993"/>
          </a:xfrm>
          <a:prstGeom prst="rect">
            <a:avLst/>
          </a:prstGeom>
        </p:spPr>
      </p:pic>
      <p:pic>
        <p:nvPicPr>
          <p:cNvPr id="20" name="Image 17" descr="preencoded.png"/>
          <p:cNvPicPr>
            <a:picLocks noChangeAspect="1"/>
          </p:cNvPicPr>
          <p:nvPr/>
        </p:nvPicPr>
        <p:blipFill>
          <a:blip r:embed="rId17"/>
          <a:stretch>
            <a:fillRect/>
          </a:stretch>
        </p:blipFill>
        <p:spPr>
          <a:xfrm>
            <a:off x="1646404" y="836094"/>
            <a:ext cx="3428" cy="18462"/>
          </a:xfrm>
          <a:prstGeom prst="rect">
            <a:avLst/>
          </a:prstGeom>
        </p:spPr>
      </p:pic>
      <p:pic>
        <p:nvPicPr>
          <p:cNvPr id="21" name="Image 18" descr="preencoded.png"/>
          <p:cNvPicPr>
            <a:picLocks noChangeAspect="1"/>
          </p:cNvPicPr>
          <p:nvPr/>
        </p:nvPicPr>
        <p:blipFill>
          <a:blip r:embed="rId9"/>
          <a:stretch>
            <a:fillRect/>
          </a:stretch>
        </p:blipFill>
        <p:spPr>
          <a:xfrm>
            <a:off x="1653496" y="835826"/>
            <a:ext cx="17189" cy="19006"/>
          </a:xfrm>
          <a:prstGeom prst="rect">
            <a:avLst/>
          </a:prstGeom>
        </p:spPr>
      </p:pic>
      <p:pic>
        <p:nvPicPr>
          <p:cNvPr id="22" name="Image 19" descr="preencoded.png"/>
          <p:cNvPicPr>
            <a:picLocks noChangeAspect="1"/>
          </p:cNvPicPr>
          <p:nvPr/>
        </p:nvPicPr>
        <p:blipFill>
          <a:blip r:embed="rId18"/>
          <a:stretch>
            <a:fillRect/>
          </a:stretch>
        </p:blipFill>
        <p:spPr>
          <a:xfrm>
            <a:off x="1670986" y="836094"/>
            <a:ext cx="20016" cy="18462"/>
          </a:xfrm>
          <a:prstGeom prst="rect">
            <a:avLst/>
          </a:prstGeom>
        </p:spPr>
      </p:pic>
      <p:pic>
        <p:nvPicPr>
          <p:cNvPr id="23" name="Image 20" descr="preencoded.png"/>
          <p:cNvPicPr>
            <a:picLocks noChangeAspect="1"/>
          </p:cNvPicPr>
          <p:nvPr/>
        </p:nvPicPr>
        <p:blipFill>
          <a:blip r:embed="rId12"/>
          <a:stretch>
            <a:fillRect/>
          </a:stretch>
        </p:blipFill>
        <p:spPr>
          <a:xfrm>
            <a:off x="1693343" y="836094"/>
            <a:ext cx="13077" cy="18462"/>
          </a:xfrm>
          <a:prstGeom prst="rect">
            <a:avLst/>
          </a:prstGeom>
        </p:spPr>
      </p:pic>
      <p:pic>
        <p:nvPicPr>
          <p:cNvPr id="24" name="Image 21" descr="preencoded.png"/>
          <p:cNvPicPr>
            <a:picLocks noChangeAspect="1"/>
          </p:cNvPicPr>
          <p:nvPr/>
        </p:nvPicPr>
        <p:blipFill>
          <a:blip r:embed="rId11"/>
          <a:stretch>
            <a:fillRect/>
          </a:stretch>
        </p:blipFill>
        <p:spPr>
          <a:xfrm>
            <a:off x="1521787" y="867468"/>
            <a:ext cx="19888" cy="18993"/>
          </a:xfrm>
          <a:prstGeom prst="rect">
            <a:avLst/>
          </a:prstGeom>
        </p:spPr>
      </p:pic>
      <p:pic>
        <p:nvPicPr>
          <p:cNvPr id="25" name="Image 22" descr="preencoded.png"/>
          <p:cNvPicPr>
            <a:picLocks noChangeAspect="1"/>
          </p:cNvPicPr>
          <p:nvPr/>
        </p:nvPicPr>
        <p:blipFill>
          <a:blip r:embed="rId19"/>
          <a:stretch>
            <a:fillRect/>
          </a:stretch>
        </p:blipFill>
        <p:spPr>
          <a:xfrm>
            <a:off x="1545308" y="867736"/>
            <a:ext cx="16403" cy="18462"/>
          </a:xfrm>
          <a:prstGeom prst="rect">
            <a:avLst/>
          </a:prstGeom>
        </p:spPr>
      </p:pic>
      <p:pic>
        <p:nvPicPr>
          <p:cNvPr id="26" name="Image 23" descr="preencoded.png"/>
          <p:cNvPicPr>
            <a:picLocks noChangeAspect="1"/>
          </p:cNvPicPr>
          <p:nvPr/>
        </p:nvPicPr>
        <p:blipFill>
          <a:blip r:embed="rId9"/>
          <a:stretch>
            <a:fillRect/>
          </a:stretch>
        </p:blipFill>
        <p:spPr>
          <a:xfrm>
            <a:off x="1565349" y="867468"/>
            <a:ext cx="17189" cy="19006"/>
          </a:xfrm>
          <a:prstGeom prst="rect">
            <a:avLst/>
          </a:prstGeom>
        </p:spPr>
      </p:pic>
      <p:pic>
        <p:nvPicPr>
          <p:cNvPr id="27" name="Image 24" descr="preencoded.png"/>
          <p:cNvPicPr>
            <a:picLocks noChangeAspect="1"/>
          </p:cNvPicPr>
          <p:nvPr/>
        </p:nvPicPr>
        <p:blipFill>
          <a:blip r:embed="rId11"/>
          <a:stretch>
            <a:fillRect/>
          </a:stretch>
        </p:blipFill>
        <p:spPr>
          <a:xfrm>
            <a:off x="1584125" y="867468"/>
            <a:ext cx="19888" cy="18993"/>
          </a:xfrm>
          <a:prstGeom prst="rect">
            <a:avLst/>
          </a:prstGeom>
        </p:spPr>
      </p:pic>
      <p:pic>
        <p:nvPicPr>
          <p:cNvPr id="28" name="Image 25" descr="preencoded.png"/>
          <p:cNvPicPr>
            <a:picLocks noChangeAspect="1"/>
          </p:cNvPicPr>
          <p:nvPr/>
        </p:nvPicPr>
        <p:blipFill>
          <a:blip r:embed="rId12"/>
          <a:stretch>
            <a:fillRect/>
          </a:stretch>
        </p:blipFill>
        <p:spPr>
          <a:xfrm>
            <a:off x="1607645" y="867736"/>
            <a:ext cx="13077" cy="18462"/>
          </a:xfrm>
          <a:prstGeom prst="rect">
            <a:avLst/>
          </a:prstGeom>
        </p:spPr>
      </p:pic>
      <p:pic>
        <p:nvPicPr>
          <p:cNvPr id="29" name="Image 26" descr="preencoded.png"/>
          <p:cNvPicPr>
            <a:picLocks noChangeAspect="1"/>
          </p:cNvPicPr>
          <p:nvPr/>
        </p:nvPicPr>
        <p:blipFill>
          <a:blip r:embed="rId11"/>
          <a:stretch>
            <a:fillRect/>
          </a:stretch>
        </p:blipFill>
        <p:spPr>
          <a:xfrm>
            <a:off x="1621777" y="867468"/>
            <a:ext cx="19888" cy="18993"/>
          </a:xfrm>
          <a:prstGeom prst="rect">
            <a:avLst/>
          </a:prstGeom>
        </p:spPr>
      </p:pic>
      <p:pic>
        <p:nvPicPr>
          <p:cNvPr id="30" name="Image 27" descr="preencoded.png"/>
          <p:cNvPicPr>
            <a:picLocks noChangeAspect="1"/>
          </p:cNvPicPr>
          <p:nvPr/>
        </p:nvPicPr>
        <p:blipFill>
          <a:blip r:embed="rId16"/>
          <a:stretch>
            <a:fillRect/>
          </a:stretch>
        </p:blipFill>
        <p:spPr>
          <a:xfrm>
            <a:off x="1643974" y="867468"/>
            <a:ext cx="17407" cy="18993"/>
          </a:xfrm>
          <a:prstGeom prst="rect">
            <a:avLst/>
          </a:prstGeom>
        </p:spPr>
      </p:pic>
      <p:pic>
        <p:nvPicPr>
          <p:cNvPr id="31" name="Image 28" descr="preencoded.png"/>
          <p:cNvPicPr>
            <a:picLocks noChangeAspect="1"/>
          </p:cNvPicPr>
          <p:nvPr/>
        </p:nvPicPr>
        <p:blipFill>
          <a:blip r:embed="rId20"/>
          <a:stretch>
            <a:fillRect/>
          </a:stretch>
        </p:blipFill>
        <p:spPr>
          <a:xfrm>
            <a:off x="1662935" y="867743"/>
            <a:ext cx="17899" cy="18456"/>
          </a:xfrm>
          <a:prstGeom prst="rect">
            <a:avLst/>
          </a:prstGeom>
        </p:spPr>
      </p:pic>
      <p:sp>
        <p:nvSpPr>
          <p:cNvPr id="32" name="Text 1"/>
          <p:cNvSpPr/>
          <p:nvPr/>
        </p:nvSpPr>
        <p:spPr>
          <a:xfrm>
            <a:off x="800100" y="2143125"/>
            <a:ext cx="4700588" cy="857250"/>
          </a:xfrm>
          <a:prstGeom prst="rect">
            <a:avLst/>
          </a:prstGeom>
          <a:noFill/>
          <a:ln/>
        </p:spPr>
        <p:txBody>
          <a:bodyPr wrap="square" rtlCol="0" anchor="ctr"/>
          <a:lstStyle/>
          <a:p>
            <a:pPr marL="0" indent="0" algn="l">
              <a:lnSpc>
                <a:spcPts val="6750"/>
              </a:lnSpc>
              <a:buNone/>
            </a:pPr>
            <a:r>
              <a:rPr lang="en-US" sz="5625" b="1" kern="0" spc="-112" dirty="0">
                <a:solidFill>
                  <a:srgbClr val="020181">
                    <a:alpha val="99000"/>
                  </a:srgbClr>
                </a:solidFill>
                <a:latin typeface="Mulish" pitchFamily="2" charset="0"/>
                <a:ea typeface="Manrope" pitchFamily="34" charset="-122"/>
                <a:cs typeface="Manrope" pitchFamily="34" charset="-120"/>
              </a:rPr>
              <a:t>ЗАГОЛОВОК</a:t>
            </a:r>
            <a:endParaRPr lang="en-US" sz="5625" dirty="0">
              <a:latin typeface="Mulish" pitchFamily="2" charset="0"/>
            </a:endParaRPr>
          </a:p>
        </p:txBody>
      </p:sp>
      <p:sp>
        <p:nvSpPr>
          <p:cNvPr id="33" name="Text 2"/>
          <p:cNvSpPr/>
          <p:nvPr/>
        </p:nvSpPr>
        <p:spPr>
          <a:xfrm>
            <a:off x="800100" y="4195763"/>
            <a:ext cx="1800225" cy="285750"/>
          </a:xfrm>
          <a:prstGeom prst="rect">
            <a:avLst/>
          </a:prstGeom>
          <a:noFill/>
          <a:ln/>
        </p:spPr>
        <p:txBody>
          <a:bodyPr wrap="square" rtlCol="0" anchor="ctr"/>
          <a:lstStyle/>
          <a:p>
            <a:pPr marL="0" indent="0" algn="l">
              <a:lnSpc>
                <a:spcPts val="2250"/>
              </a:lnSpc>
              <a:buNone/>
            </a:pPr>
            <a:r>
              <a:rPr lang="en-US" sz="1500" b="1" kern="0" spc="-22" dirty="0">
                <a:solidFill>
                  <a:srgbClr val="020181">
                    <a:alpha val="99000"/>
                  </a:srgbClr>
                </a:solidFill>
                <a:latin typeface="Mulish" pitchFamily="34" charset="0"/>
                <a:ea typeface="Mulish" pitchFamily="34" charset="-122"/>
                <a:cs typeface="Mulish" pitchFamily="34" charset="-120"/>
              </a:rPr>
              <a:t>Подзаголовок</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BFF"/>
        </a:solidFill>
        <a:effectLst/>
      </p:bgPr>
    </p:bg>
    <p:spTree>
      <p:nvGrpSpPr>
        <p:cNvPr id="1" name=""/>
        <p:cNvGrpSpPr/>
        <p:nvPr/>
      </p:nvGrpSpPr>
      <p:grpSpPr>
        <a:xfrm>
          <a:off x="0" y="0"/>
          <a:ext cx="0" cy="0"/>
          <a:chOff x="0" y="0"/>
          <a:chExt cx="0" cy="0"/>
        </a:xfrm>
      </p:grpSpPr>
      <p:sp>
        <p:nvSpPr>
          <p:cNvPr id="3" name="Shape 0"/>
          <p:cNvSpPr/>
          <p:nvPr/>
        </p:nvSpPr>
        <p:spPr>
          <a:xfrm>
            <a:off x="8353425" y="4857750"/>
            <a:ext cx="505659" cy="185738"/>
          </a:xfrm>
          <a:prstGeom prst="rect">
            <a:avLst/>
          </a:prstGeom>
          <a:noFill/>
          <a:ln/>
        </p:spPr>
      </p:sp>
      <p:pic>
        <p:nvPicPr>
          <p:cNvPr id="4" name="Image 0" descr="preencoded.png"/>
          <p:cNvPicPr>
            <a:picLocks noChangeAspect="1"/>
          </p:cNvPicPr>
          <p:nvPr/>
        </p:nvPicPr>
        <p:blipFill>
          <a:blip r:embed="rId3"/>
          <a:stretch>
            <a:fillRect/>
          </a:stretch>
        </p:blipFill>
        <p:spPr>
          <a:xfrm>
            <a:off x="4972050" y="609600"/>
            <a:ext cx="3371850" cy="3543300"/>
          </a:xfrm>
          <a:prstGeom prst="rect">
            <a:avLst/>
          </a:prstGeom>
        </p:spPr>
      </p:pic>
      <p:pic>
        <p:nvPicPr>
          <p:cNvPr id="5" name="Image 1" descr="preencoded.png"/>
          <p:cNvPicPr>
            <a:picLocks noChangeAspect="1"/>
          </p:cNvPicPr>
          <p:nvPr/>
        </p:nvPicPr>
        <p:blipFill>
          <a:blip r:embed="rId4"/>
          <a:stretch>
            <a:fillRect/>
          </a:stretch>
        </p:blipFill>
        <p:spPr>
          <a:xfrm>
            <a:off x="8620125" y="781050"/>
            <a:ext cx="239756" cy="3201210"/>
          </a:xfrm>
          <a:prstGeom prst="rect">
            <a:avLst/>
          </a:prstGeom>
        </p:spPr>
      </p:pic>
      <p:pic>
        <p:nvPicPr>
          <p:cNvPr id="6" name="Image 2" descr="preencoded.png"/>
          <p:cNvPicPr>
            <a:picLocks noChangeAspect="1"/>
          </p:cNvPicPr>
          <p:nvPr/>
        </p:nvPicPr>
        <p:blipFill>
          <a:blip r:embed="rId5"/>
          <a:stretch>
            <a:fillRect/>
          </a:stretch>
        </p:blipFill>
        <p:spPr>
          <a:xfrm>
            <a:off x="8353425" y="4857750"/>
            <a:ext cx="505655" cy="185738"/>
          </a:xfrm>
          <a:prstGeom prst="rect">
            <a:avLst/>
          </a:prstGeom>
        </p:spPr>
      </p:pic>
      <p:pic>
        <p:nvPicPr>
          <p:cNvPr id="7" name="Image 3" descr="preencoded.png"/>
          <p:cNvPicPr>
            <a:picLocks noChangeAspect="1"/>
          </p:cNvPicPr>
          <p:nvPr/>
        </p:nvPicPr>
        <p:blipFill>
          <a:blip r:embed="rId6"/>
          <a:stretch>
            <a:fillRect/>
          </a:stretch>
        </p:blipFill>
        <p:spPr>
          <a:xfrm>
            <a:off x="8660581" y="4878073"/>
            <a:ext cx="93494" cy="142712"/>
          </a:xfrm>
          <a:prstGeom prst="rect">
            <a:avLst/>
          </a:prstGeom>
        </p:spPr>
      </p:pic>
      <p:pic>
        <p:nvPicPr>
          <p:cNvPr id="8" name="Image 4" descr="preencoded.png"/>
          <p:cNvPicPr>
            <a:picLocks noChangeAspect="1"/>
          </p:cNvPicPr>
          <p:nvPr/>
        </p:nvPicPr>
        <p:blipFill>
          <a:blip r:embed="rId7"/>
          <a:stretch>
            <a:fillRect/>
          </a:stretch>
        </p:blipFill>
        <p:spPr>
          <a:xfrm>
            <a:off x="8425323" y="4876957"/>
            <a:ext cx="110517" cy="144288"/>
          </a:xfrm>
          <a:prstGeom prst="rect">
            <a:avLst/>
          </a:prstGeom>
        </p:spPr>
      </p:pic>
      <p:pic>
        <p:nvPicPr>
          <p:cNvPr id="9" name="Image 5" descr="preencoded.png"/>
          <p:cNvPicPr>
            <a:picLocks noChangeAspect="1"/>
          </p:cNvPicPr>
          <p:nvPr/>
        </p:nvPicPr>
        <p:blipFill>
          <a:blip r:embed="rId8"/>
          <a:stretch>
            <a:fillRect/>
          </a:stretch>
        </p:blipFill>
        <p:spPr>
          <a:xfrm>
            <a:off x="8541381" y="4875937"/>
            <a:ext cx="112223" cy="146339"/>
          </a:xfrm>
          <a:prstGeom prst="rect">
            <a:avLst/>
          </a:prstGeom>
        </p:spPr>
      </p:pic>
      <p:pic>
        <p:nvPicPr>
          <p:cNvPr id="10" name="Image 6" descr="preencoded.png"/>
          <p:cNvPicPr>
            <a:picLocks noChangeAspect="1"/>
          </p:cNvPicPr>
          <p:nvPr/>
        </p:nvPicPr>
        <p:blipFill>
          <a:blip r:embed="rId9"/>
          <a:stretch>
            <a:fillRect/>
          </a:stretch>
        </p:blipFill>
        <p:spPr>
          <a:xfrm>
            <a:off x="8723640" y="4930726"/>
            <a:ext cx="7565" cy="9737"/>
          </a:xfrm>
          <a:prstGeom prst="rect">
            <a:avLst/>
          </a:prstGeom>
        </p:spPr>
      </p:pic>
      <p:pic>
        <p:nvPicPr>
          <p:cNvPr id="11" name="Image 7" descr="preencoded.png"/>
          <p:cNvPicPr>
            <a:picLocks noChangeAspect="1"/>
          </p:cNvPicPr>
          <p:nvPr/>
        </p:nvPicPr>
        <p:blipFill>
          <a:blip r:embed="rId10"/>
          <a:stretch>
            <a:fillRect/>
          </a:stretch>
        </p:blipFill>
        <p:spPr>
          <a:xfrm>
            <a:off x="8732274" y="4930719"/>
            <a:ext cx="8820" cy="9753"/>
          </a:xfrm>
          <a:prstGeom prst="rect">
            <a:avLst/>
          </a:prstGeom>
        </p:spPr>
      </p:pic>
      <p:pic>
        <p:nvPicPr>
          <p:cNvPr id="12" name="Image 8" descr="preencoded.png"/>
          <p:cNvPicPr>
            <a:picLocks noChangeAspect="1"/>
          </p:cNvPicPr>
          <p:nvPr/>
        </p:nvPicPr>
        <p:blipFill>
          <a:blip r:embed="rId11"/>
          <a:stretch>
            <a:fillRect/>
          </a:stretch>
        </p:blipFill>
        <p:spPr>
          <a:xfrm>
            <a:off x="8742792" y="4930857"/>
            <a:ext cx="8418" cy="9474"/>
          </a:xfrm>
          <a:prstGeom prst="rect">
            <a:avLst/>
          </a:prstGeom>
        </p:spPr>
      </p:pic>
      <p:pic>
        <p:nvPicPr>
          <p:cNvPr id="13" name="Image 9" descr="preencoded.png"/>
          <p:cNvPicPr>
            <a:picLocks noChangeAspect="1"/>
          </p:cNvPicPr>
          <p:nvPr/>
        </p:nvPicPr>
        <p:blipFill>
          <a:blip r:embed="rId11"/>
          <a:stretch>
            <a:fillRect/>
          </a:stretch>
        </p:blipFill>
        <p:spPr>
          <a:xfrm>
            <a:off x="8753073" y="4930719"/>
            <a:ext cx="10206" cy="9746"/>
          </a:xfrm>
          <a:prstGeom prst="rect">
            <a:avLst/>
          </a:prstGeom>
        </p:spPr>
      </p:pic>
      <p:pic>
        <p:nvPicPr>
          <p:cNvPr id="14" name="Image 10" descr="preencoded.png"/>
          <p:cNvPicPr>
            <a:picLocks noChangeAspect="1"/>
          </p:cNvPicPr>
          <p:nvPr/>
        </p:nvPicPr>
        <p:blipFill>
          <a:blip r:embed="rId11"/>
          <a:stretch>
            <a:fillRect/>
          </a:stretch>
        </p:blipFill>
        <p:spPr>
          <a:xfrm>
            <a:off x="8764465" y="4930719"/>
            <a:ext cx="10206" cy="9746"/>
          </a:xfrm>
          <a:prstGeom prst="rect">
            <a:avLst/>
          </a:prstGeom>
        </p:spPr>
      </p:pic>
      <p:pic>
        <p:nvPicPr>
          <p:cNvPr id="15" name="Image 11" descr="preencoded.png"/>
          <p:cNvPicPr>
            <a:picLocks noChangeAspect="1"/>
          </p:cNvPicPr>
          <p:nvPr/>
        </p:nvPicPr>
        <p:blipFill>
          <a:blip r:embed="rId12"/>
          <a:stretch>
            <a:fillRect/>
          </a:stretch>
        </p:blipFill>
        <p:spPr>
          <a:xfrm>
            <a:off x="8776534" y="4930857"/>
            <a:ext cx="6714" cy="9474"/>
          </a:xfrm>
          <a:prstGeom prst="rect">
            <a:avLst/>
          </a:prstGeom>
        </p:spPr>
      </p:pic>
      <p:pic>
        <p:nvPicPr>
          <p:cNvPr id="16" name="Image 12" descr="preencoded.png"/>
          <p:cNvPicPr>
            <a:picLocks noChangeAspect="1"/>
          </p:cNvPicPr>
          <p:nvPr/>
        </p:nvPicPr>
        <p:blipFill>
          <a:blip r:embed="rId11"/>
          <a:stretch>
            <a:fillRect/>
          </a:stretch>
        </p:blipFill>
        <p:spPr>
          <a:xfrm>
            <a:off x="8723763" y="4946956"/>
            <a:ext cx="10206" cy="9746"/>
          </a:xfrm>
          <a:prstGeom prst="rect">
            <a:avLst/>
          </a:prstGeom>
        </p:spPr>
      </p:pic>
      <p:pic>
        <p:nvPicPr>
          <p:cNvPr id="17" name="Image 13" descr="preencoded.png"/>
          <p:cNvPicPr>
            <a:picLocks noChangeAspect="1"/>
          </p:cNvPicPr>
          <p:nvPr/>
        </p:nvPicPr>
        <p:blipFill>
          <a:blip r:embed="rId13"/>
          <a:stretch>
            <a:fillRect/>
          </a:stretch>
        </p:blipFill>
        <p:spPr>
          <a:xfrm>
            <a:off x="8735834" y="4947095"/>
            <a:ext cx="6914" cy="9474"/>
          </a:xfrm>
          <a:prstGeom prst="rect">
            <a:avLst/>
          </a:prstGeom>
        </p:spPr>
      </p:pic>
      <p:pic>
        <p:nvPicPr>
          <p:cNvPr id="18" name="Image 14" descr="preencoded.png"/>
          <p:cNvPicPr>
            <a:picLocks noChangeAspect="1"/>
          </p:cNvPicPr>
          <p:nvPr/>
        </p:nvPicPr>
        <p:blipFill>
          <a:blip r:embed="rId9"/>
          <a:stretch>
            <a:fillRect/>
          </a:stretch>
        </p:blipFill>
        <p:spPr>
          <a:xfrm>
            <a:off x="8747387" y="4946963"/>
            <a:ext cx="7560" cy="9737"/>
          </a:xfrm>
          <a:prstGeom prst="rect">
            <a:avLst/>
          </a:prstGeom>
        </p:spPr>
      </p:pic>
      <p:pic>
        <p:nvPicPr>
          <p:cNvPr id="19" name="Image 15" descr="preencoded.png"/>
          <p:cNvPicPr>
            <a:picLocks noChangeAspect="1"/>
          </p:cNvPicPr>
          <p:nvPr/>
        </p:nvPicPr>
        <p:blipFill>
          <a:blip r:embed="rId14"/>
          <a:stretch>
            <a:fillRect/>
          </a:stretch>
        </p:blipFill>
        <p:spPr>
          <a:xfrm>
            <a:off x="8756619" y="4947095"/>
            <a:ext cx="8293" cy="9609"/>
          </a:xfrm>
          <a:prstGeom prst="rect">
            <a:avLst/>
          </a:prstGeom>
        </p:spPr>
      </p:pic>
      <p:pic>
        <p:nvPicPr>
          <p:cNvPr id="20" name="Image 16" descr="preencoded.png"/>
          <p:cNvPicPr>
            <a:picLocks noChangeAspect="1"/>
          </p:cNvPicPr>
          <p:nvPr/>
        </p:nvPicPr>
        <p:blipFill>
          <a:blip r:embed="rId15"/>
          <a:stretch>
            <a:fillRect/>
          </a:stretch>
        </p:blipFill>
        <p:spPr>
          <a:xfrm>
            <a:off x="8767376" y="4947095"/>
            <a:ext cx="8090" cy="9474"/>
          </a:xfrm>
          <a:prstGeom prst="rect">
            <a:avLst/>
          </a:prstGeom>
        </p:spPr>
      </p:pic>
      <p:pic>
        <p:nvPicPr>
          <p:cNvPr id="21" name="Image 17" descr="preencoded.png"/>
          <p:cNvPicPr>
            <a:picLocks noChangeAspect="1"/>
          </p:cNvPicPr>
          <p:nvPr/>
        </p:nvPicPr>
        <p:blipFill>
          <a:blip r:embed="rId16"/>
          <a:stretch>
            <a:fillRect/>
          </a:stretch>
        </p:blipFill>
        <p:spPr>
          <a:xfrm>
            <a:off x="8776595" y="4946953"/>
            <a:ext cx="8930" cy="9746"/>
          </a:xfrm>
          <a:prstGeom prst="rect">
            <a:avLst/>
          </a:prstGeom>
        </p:spPr>
      </p:pic>
      <p:pic>
        <p:nvPicPr>
          <p:cNvPr id="22" name="Image 18" descr="preencoded.png"/>
          <p:cNvPicPr>
            <a:picLocks noChangeAspect="1"/>
          </p:cNvPicPr>
          <p:nvPr/>
        </p:nvPicPr>
        <p:blipFill>
          <a:blip r:embed="rId17"/>
          <a:stretch>
            <a:fillRect/>
          </a:stretch>
        </p:blipFill>
        <p:spPr>
          <a:xfrm>
            <a:off x="8787712" y="4947095"/>
            <a:ext cx="1758" cy="9474"/>
          </a:xfrm>
          <a:prstGeom prst="rect">
            <a:avLst/>
          </a:prstGeom>
        </p:spPr>
      </p:pic>
      <p:pic>
        <p:nvPicPr>
          <p:cNvPr id="23" name="Image 19" descr="preencoded.png"/>
          <p:cNvPicPr>
            <a:picLocks noChangeAspect="1"/>
          </p:cNvPicPr>
          <p:nvPr/>
        </p:nvPicPr>
        <p:blipFill>
          <a:blip r:embed="rId10"/>
          <a:stretch>
            <a:fillRect/>
          </a:stretch>
        </p:blipFill>
        <p:spPr>
          <a:xfrm>
            <a:off x="8791352" y="4946956"/>
            <a:ext cx="8820" cy="9753"/>
          </a:xfrm>
          <a:prstGeom prst="rect">
            <a:avLst/>
          </a:prstGeom>
        </p:spPr>
      </p:pic>
      <p:pic>
        <p:nvPicPr>
          <p:cNvPr id="24" name="Image 20" descr="preencoded.png"/>
          <p:cNvPicPr>
            <a:picLocks noChangeAspect="1"/>
          </p:cNvPicPr>
          <p:nvPr/>
        </p:nvPicPr>
        <p:blipFill>
          <a:blip r:embed="rId18"/>
          <a:stretch>
            <a:fillRect/>
          </a:stretch>
        </p:blipFill>
        <p:spPr>
          <a:xfrm>
            <a:off x="8800326" y="4947095"/>
            <a:ext cx="10271" cy="9474"/>
          </a:xfrm>
          <a:prstGeom prst="rect">
            <a:avLst/>
          </a:prstGeom>
        </p:spPr>
      </p:pic>
      <p:pic>
        <p:nvPicPr>
          <p:cNvPr id="25" name="Image 21" descr="preencoded.png"/>
          <p:cNvPicPr>
            <a:picLocks noChangeAspect="1"/>
          </p:cNvPicPr>
          <p:nvPr/>
        </p:nvPicPr>
        <p:blipFill>
          <a:blip r:embed="rId12"/>
          <a:stretch>
            <a:fillRect/>
          </a:stretch>
        </p:blipFill>
        <p:spPr>
          <a:xfrm>
            <a:off x="8811799" y="4947095"/>
            <a:ext cx="6711" cy="9474"/>
          </a:xfrm>
          <a:prstGeom prst="rect">
            <a:avLst/>
          </a:prstGeom>
        </p:spPr>
      </p:pic>
      <p:pic>
        <p:nvPicPr>
          <p:cNvPr id="26" name="Image 22" descr="preencoded.png"/>
          <p:cNvPicPr>
            <a:picLocks noChangeAspect="1"/>
          </p:cNvPicPr>
          <p:nvPr/>
        </p:nvPicPr>
        <p:blipFill>
          <a:blip r:embed="rId11"/>
          <a:stretch>
            <a:fillRect/>
          </a:stretch>
        </p:blipFill>
        <p:spPr>
          <a:xfrm>
            <a:off x="8723763" y="4963194"/>
            <a:ext cx="10206" cy="9746"/>
          </a:xfrm>
          <a:prstGeom prst="rect">
            <a:avLst/>
          </a:prstGeom>
        </p:spPr>
      </p:pic>
      <p:pic>
        <p:nvPicPr>
          <p:cNvPr id="27" name="Image 23" descr="preencoded.png"/>
          <p:cNvPicPr>
            <a:picLocks noChangeAspect="1"/>
          </p:cNvPicPr>
          <p:nvPr/>
        </p:nvPicPr>
        <p:blipFill>
          <a:blip r:embed="rId19"/>
          <a:stretch>
            <a:fillRect/>
          </a:stretch>
        </p:blipFill>
        <p:spPr>
          <a:xfrm>
            <a:off x="8735834" y="4963331"/>
            <a:ext cx="8418" cy="9474"/>
          </a:xfrm>
          <a:prstGeom prst="rect">
            <a:avLst/>
          </a:prstGeom>
        </p:spPr>
      </p:pic>
      <p:pic>
        <p:nvPicPr>
          <p:cNvPr id="28" name="Image 24" descr="preencoded.png"/>
          <p:cNvPicPr>
            <a:picLocks noChangeAspect="1"/>
          </p:cNvPicPr>
          <p:nvPr/>
        </p:nvPicPr>
        <p:blipFill>
          <a:blip r:embed="rId10"/>
          <a:stretch>
            <a:fillRect/>
          </a:stretch>
        </p:blipFill>
        <p:spPr>
          <a:xfrm>
            <a:off x="8746117" y="4963194"/>
            <a:ext cx="8820" cy="9753"/>
          </a:xfrm>
          <a:prstGeom prst="rect">
            <a:avLst/>
          </a:prstGeom>
        </p:spPr>
      </p:pic>
      <p:pic>
        <p:nvPicPr>
          <p:cNvPr id="29" name="Image 25" descr="preencoded.png"/>
          <p:cNvPicPr>
            <a:picLocks noChangeAspect="1"/>
          </p:cNvPicPr>
          <p:nvPr/>
        </p:nvPicPr>
        <p:blipFill>
          <a:blip r:embed="rId11"/>
          <a:stretch>
            <a:fillRect/>
          </a:stretch>
        </p:blipFill>
        <p:spPr>
          <a:xfrm>
            <a:off x="8755752" y="4963194"/>
            <a:ext cx="10206" cy="9746"/>
          </a:xfrm>
          <a:prstGeom prst="rect">
            <a:avLst/>
          </a:prstGeom>
        </p:spPr>
      </p:pic>
      <p:pic>
        <p:nvPicPr>
          <p:cNvPr id="30" name="Image 26" descr="preencoded.png"/>
          <p:cNvPicPr>
            <a:picLocks noChangeAspect="1"/>
          </p:cNvPicPr>
          <p:nvPr/>
        </p:nvPicPr>
        <p:blipFill>
          <a:blip r:embed="rId12"/>
          <a:stretch>
            <a:fillRect/>
          </a:stretch>
        </p:blipFill>
        <p:spPr>
          <a:xfrm>
            <a:off x="8767823" y="4963331"/>
            <a:ext cx="6711" cy="9474"/>
          </a:xfrm>
          <a:prstGeom prst="rect">
            <a:avLst/>
          </a:prstGeom>
        </p:spPr>
      </p:pic>
      <p:pic>
        <p:nvPicPr>
          <p:cNvPr id="31" name="Image 27" descr="preencoded.png"/>
          <p:cNvPicPr>
            <a:picLocks noChangeAspect="1"/>
          </p:cNvPicPr>
          <p:nvPr/>
        </p:nvPicPr>
        <p:blipFill>
          <a:blip r:embed="rId11"/>
          <a:stretch>
            <a:fillRect/>
          </a:stretch>
        </p:blipFill>
        <p:spPr>
          <a:xfrm>
            <a:off x="8775074" y="4963194"/>
            <a:ext cx="10206" cy="9746"/>
          </a:xfrm>
          <a:prstGeom prst="rect">
            <a:avLst/>
          </a:prstGeom>
        </p:spPr>
      </p:pic>
      <p:pic>
        <p:nvPicPr>
          <p:cNvPr id="32" name="Image 28" descr="preencoded.png"/>
          <p:cNvPicPr>
            <a:picLocks noChangeAspect="1"/>
          </p:cNvPicPr>
          <p:nvPr/>
        </p:nvPicPr>
        <p:blipFill>
          <a:blip r:embed="rId16"/>
          <a:stretch>
            <a:fillRect/>
          </a:stretch>
        </p:blipFill>
        <p:spPr>
          <a:xfrm>
            <a:off x="8786466" y="4963194"/>
            <a:ext cx="8932" cy="9746"/>
          </a:xfrm>
          <a:prstGeom prst="rect">
            <a:avLst/>
          </a:prstGeom>
        </p:spPr>
      </p:pic>
      <p:pic>
        <p:nvPicPr>
          <p:cNvPr id="34" name="Image 30" descr="preencoded.png"/>
          <p:cNvPicPr>
            <a:picLocks noChangeAspect="1"/>
          </p:cNvPicPr>
          <p:nvPr/>
        </p:nvPicPr>
        <p:blipFill>
          <a:blip r:embed="rId20"/>
          <a:stretch>
            <a:fillRect/>
          </a:stretch>
        </p:blipFill>
        <p:spPr>
          <a:xfrm>
            <a:off x="0" y="4756453"/>
            <a:ext cx="9144000" cy="381000"/>
          </a:xfrm>
          <a:prstGeom prst="rect">
            <a:avLst/>
          </a:prstGeom>
        </p:spPr>
      </p:pic>
      <p:pic>
        <p:nvPicPr>
          <p:cNvPr id="33" name="Image 29" descr="preencoded.png"/>
          <p:cNvPicPr>
            <a:picLocks noChangeAspect="1"/>
          </p:cNvPicPr>
          <p:nvPr/>
        </p:nvPicPr>
        <p:blipFill>
          <a:blip r:embed="rId21"/>
          <a:stretch>
            <a:fillRect/>
          </a:stretch>
        </p:blipFill>
        <p:spPr>
          <a:xfrm>
            <a:off x="8796196" y="4963335"/>
            <a:ext cx="9185" cy="9470"/>
          </a:xfrm>
          <a:prstGeom prst="rect">
            <a:avLst/>
          </a:prstGeom>
        </p:spPr>
      </p:pic>
      <p:sp>
        <p:nvSpPr>
          <p:cNvPr id="35" name="Text 1"/>
          <p:cNvSpPr/>
          <p:nvPr/>
        </p:nvSpPr>
        <p:spPr>
          <a:xfrm>
            <a:off x="304800" y="619125"/>
            <a:ext cx="2619375" cy="500063"/>
          </a:xfrm>
          <a:prstGeom prst="rect">
            <a:avLst/>
          </a:prstGeom>
          <a:noFill/>
          <a:ln/>
        </p:spPr>
        <p:txBody>
          <a:bodyPr wrap="square" rtlCol="0" anchor="ctr"/>
          <a:lstStyle/>
          <a:p>
            <a:pPr marL="0" indent="0" algn="l">
              <a:lnSpc>
                <a:spcPts val="3938"/>
              </a:lnSpc>
              <a:buNone/>
            </a:pPr>
            <a:r>
              <a:rPr lang="en-US" sz="2625" b="1" kern="0" spc="-39" dirty="0">
                <a:solidFill>
                  <a:srgbClr val="210955">
                    <a:alpha val="99000"/>
                  </a:srgbClr>
                </a:solidFill>
                <a:latin typeface="Mulish" pitchFamily="34" charset="0"/>
                <a:ea typeface="Mulish" pitchFamily="34" charset="-122"/>
                <a:cs typeface="Mulish" pitchFamily="34" charset="-120"/>
              </a:rPr>
              <a:t>ЗАГОЛОВОК</a:t>
            </a:r>
            <a:endParaRPr lang="en-US" sz="2625" dirty="0"/>
          </a:p>
        </p:txBody>
      </p:sp>
      <p:sp>
        <p:nvSpPr>
          <p:cNvPr id="36" name="Text 2"/>
          <p:cNvSpPr/>
          <p:nvPr/>
        </p:nvSpPr>
        <p:spPr>
          <a:xfrm>
            <a:off x="304800" y="1104900"/>
            <a:ext cx="3829050" cy="285750"/>
          </a:xfrm>
          <a:prstGeom prst="rect">
            <a:avLst/>
          </a:prstGeom>
          <a:noFill/>
          <a:ln/>
        </p:spPr>
        <p:txBody>
          <a:bodyPr wrap="square" rtlCol="0" anchor="ctr"/>
          <a:lstStyle/>
          <a:p>
            <a:pPr marL="0" indent="0" algn="l">
              <a:lnSpc>
                <a:spcPts val="2250"/>
              </a:lnSpc>
              <a:buNone/>
            </a:pPr>
            <a:r>
              <a:rPr lang="en-US" sz="1500" b="1" kern="0" spc="-22" dirty="0">
                <a:solidFill>
                  <a:srgbClr val="000614">
                    <a:alpha val="99000"/>
                  </a:srgbClr>
                </a:solidFill>
                <a:latin typeface="Mulish" pitchFamily="34" charset="0"/>
                <a:ea typeface="Mulish" pitchFamily="34" charset="-122"/>
                <a:cs typeface="Mulish" pitchFamily="34" charset="-120"/>
              </a:rPr>
              <a:t>Основной текст</a:t>
            </a:r>
            <a:endParaRPr lang="en-US" sz="1500" dirty="0"/>
          </a:p>
        </p:txBody>
      </p:sp>
      <p:pic>
        <p:nvPicPr>
          <p:cNvPr id="37" name="Рисунок 36">
            <a:extLst>
              <a:ext uri="{FF2B5EF4-FFF2-40B4-BE49-F238E27FC236}">
                <a16:creationId xmlns:a16="http://schemas.microsoft.com/office/drawing/2014/main" id="{BF20E3E0-2DC1-C28B-E6D3-06048A16DE7B}"/>
              </a:ext>
            </a:extLst>
          </p:cNvPr>
          <p:cNvPicPr>
            <a:picLocks noChangeAspect="1"/>
          </p:cNvPicPr>
          <p:nvPr/>
        </p:nvPicPr>
        <p:blipFill>
          <a:blip r:embed="rId22"/>
          <a:stretch>
            <a:fillRect/>
          </a:stretch>
        </p:blipFill>
        <p:spPr>
          <a:xfrm>
            <a:off x="8297340" y="4817031"/>
            <a:ext cx="561740" cy="25984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B8DAFF"/>
        </a:solidFill>
        <a:effectLst/>
      </p:bgPr>
    </p:bg>
    <p:spTree>
      <p:nvGrpSpPr>
        <p:cNvPr id="1" name=""/>
        <p:cNvGrpSpPr/>
        <p:nvPr/>
      </p:nvGrpSpPr>
      <p:grpSpPr>
        <a:xfrm>
          <a:off x="0" y="0"/>
          <a:ext cx="0" cy="0"/>
          <a:chOff x="0" y="0"/>
          <a:chExt cx="0" cy="0"/>
        </a:xfrm>
      </p:grpSpPr>
      <p:sp>
        <p:nvSpPr>
          <p:cNvPr id="2" name="Shape 0"/>
          <p:cNvSpPr/>
          <p:nvPr/>
        </p:nvSpPr>
        <p:spPr>
          <a:xfrm>
            <a:off x="0" y="2586038"/>
            <a:ext cx="9144000" cy="0"/>
          </a:xfrm>
          <a:prstGeom prst="line">
            <a:avLst/>
          </a:prstGeom>
          <a:noFill/>
          <a:ln w="12700">
            <a:solidFill>
              <a:srgbClr val="FFFFFF"/>
            </a:solidFill>
            <a:prstDash val="solid"/>
          </a:ln>
        </p:spPr>
      </p:sp>
      <p:sp>
        <p:nvSpPr>
          <p:cNvPr id="3" name="Shape 1"/>
          <p:cNvSpPr/>
          <p:nvPr/>
        </p:nvSpPr>
        <p:spPr>
          <a:xfrm>
            <a:off x="0" y="3686175"/>
            <a:ext cx="9144000" cy="0"/>
          </a:xfrm>
          <a:prstGeom prst="line">
            <a:avLst/>
          </a:prstGeom>
          <a:noFill/>
          <a:ln w="12700">
            <a:solidFill>
              <a:srgbClr val="FFFFFF"/>
            </a:solidFill>
            <a:prstDash val="solid"/>
          </a:ln>
        </p:spPr>
      </p:sp>
      <p:sp>
        <p:nvSpPr>
          <p:cNvPr id="4" name="Shape 2"/>
          <p:cNvSpPr/>
          <p:nvPr/>
        </p:nvSpPr>
        <p:spPr>
          <a:xfrm>
            <a:off x="0" y="1485900"/>
            <a:ext cx="9144000" cy="0"/>
          </a:xfrm>
          <a:prstGeom prst="line">
            <a:avLst/>
          </a:prstGeom>
          <a:noFill/>
          <a:ln w="12700">
            <a:solidFill>
              <a:srgbClr val="FFFFFF"/>
            </a:solidFill>
            <a:prstDash val="solid"/>
          </a:ln>
        </p:spPr>
      </p:sp>
      <p:sp>
        <p:nvSpPr>
          <p:cNvPr id="5" name="Text 3"/>
          <p:cNvSpPr/>
          <p:nvPr/>
        </p:nvSpPr>
        <p:spPr>
          <a:xfrm>
            <a:off x="1281113" y="3629025"/>
            <a:ext cx="110018" cy="110018"/>
          </a:xfrm>
          <a:prstGeom prst="ellipse">
            <a:avLst/>
          </a:prstGeom>
          <a:solidFill>
            <a:srgbClr val="FFFFFF"/>
          </a:solidFill>
          <a:ln/>
        </p:spPr>
        <p:txBody>
          <a:bodyPr wrap="square" rtlCol="0" anchor="ctr"/>
          <a:lstStyle/>
          <a:p>
            <a:pPr marL="0" indent="0">
              <a:buNone/>
            </a:pPr>
            <a:endParaRPr lang="en-US" dirty="0"/>
          </a:p>
        </p:txBody>
      </p:sp>
      <p:sp>
        <p:nvSpPr>
          <p:cNvPr id="6" name="Text 4"/>
          <p:cNvSpPr/>
          <p:nvPr/>
        </p:nvSpPr>
        <p:spPr>
          <a:xfrm>
            <a:off x="1281113" y="2528888"/>
            <a:ext cx="110018" cy="110018"/>
          </a:xfrm>
          <a:prstGeom prst="ellipse">
            <a:avLst/>
          </a:prstGeom>
          <a:solidFill>
            <a:srgbClr val="FFFFFF"/>
          </a:solidFill>
          <a:ln/>
        </p:spPr>
        <p:txBody>
          <a:bodyPr wrap="square" rtlCol="0" anchor="ctr"/>
          <a:lstStyle/>
          <a:p>
            <a:pPr marL="0" indent="0">
              <a:buNone/>
            </a:pPr>
            <a:endParaRPr lang="en-US" dirty="0"/>
          </a:p>
        </p:txBody>
      </p:sp>
      <p:sp>
        <p:nvSpPr>
          <p:cNvPr id="7" name="Text 5"/>
          <p:cNvSpPr/>
          <p:nvPr/>
        </p:nvSpPr>
        <p:spPr>
          <a:xfrm>
            <a:off x="1281113" y="1428750"/>
            <a:ext cx="110018" cy="110018"/>
          </a:xfrm>
          <a:prstGeom prst="ellipse">
            <a:avLst/>
          </a:prstGeom>
          <a:solidFill>
            <a:srgbClr val="FFFFFF"/>
          </a:solidFill>
          <a:ln/>
        </p:spPr>
        <p:txBody>
          <a:bodyPr wrap="square" rtlCol="0" anchor="ctr"/>
          <a:lstStyle/>
          <a:p>
            <a:pPr marL="0" indent="0">
              <a:buNone/>
            </a:pPr>
            <a:endParaRPr lang="en-US" dirty="0"/>
          </a:p>
        </p:txBody>
      </p:sp>
      <p:sp>
        <p:nvSpPr>
          <p:cNvPr id="8" name="Shape 6"/>
          <p:cNvSpPr/>
          <p:nvPr/>
        </p:nvSpPr>
        <p:spPr>
          <a:xfrm>
            <a:off x="8353425" y="4857750"/>
            <a:ext cx="505659" cy="185738"/>
          </a:xfrm>
          <a:prstGeom prst="rect">
            <a:avLst/>
          </a:prstGeom>
          <a:noFill/>
          <a:ln/>
        </p:spPr>
      </p:sp>
      <p:pic>
        <p:nvPicPr>
          <p:cNvPr id="9" name="Image 0" descr="preencoded.png"/>
          <p:cNvPicPr>
            <a:picLocks noChangeAspect="1"/>
          </p:cNvPicPr>
          <p:nvPr/>
        </p:nvPicPr>
        <p:blipFill>
          <a:blip r:embed="rId3"/>
          <a:stretch>
            <a:fillRect/>
          </a:stretch>
        </p:blipFill>
        <p:spPr>
          <a:xfrm>
            <a:off x="304800" y="1600820"/>
            <a:ext cx="876300" cy="870298"/>
          </a:xfrm>
          <a:prstGeom prst="rect">
            <a:avLst/>
          </a:prstGeom>
        </p:spPr>
      </p:pic>
      <p:pic>
        <p:nvPicPr>
          <p:cNvPr id="10" name="Image 1" descr="preencoded.png"/>
          <p:cNvPicPr>
            <a:picLocks noChangeAspect="1"/>
          </p:cNvPicPr>
          <p:nvPr/>
        </p:nvPicPr>
        <p:blipFill>
          <a:blip r:embed="rId4"/>
          <a:stretch>
            <a:fillRect/>
          </a:stretch>
        </p:blipFill>
        <p:spPr>
          <a:xfrm>
            <a:off x="304800" y="2702197"/>
            <a:ext cx="876300" cy="858294"/>
          </a:xfrm>
          <a:prstGeom prst="rect">
            <a:avLst/>
          </a:prstGeom>
        </p:spPr>
      </p:pic>
      <p:pic>
        <p:nvPicPr>
          <p:cNvPr id="11" name="Image 2" descr="preencoded.png"/>
          <p:cNvPicPr>
            <a:picLocks noChangeAspect="1"/>
          </p:cNvPicPr>
          <p:nvPr/>
        </p:nvPicPr>
        <p:blipFill>
          <a:blip r:embed="rId5"/>
          <a:stretch>
            <a:fillRect/>
          </a:stretch>
        </p:blipFill>
        <p:spPr>
          <a:xfrm>
            <a:off x="304800" y="3792189"/>
            <a:ext cx="876300" cy="864296"/>
          </a:xfrm>
          <a:prstGeom prst="rect">
            <a:avLst/>
          </a:prstGeom>
        </p:spPr>
      </p:pic>
      <p:pic>
        <p:nvPicPr>
          <p:cNvPr id="12" name="Image 3" descr="preencoded.png"/>
          <p:cNvPicPr>
            <a:picLocks noChangeAspect="1"/>
          </p:cNvPicPr>
          <p:nvPr/>
        </p:nvPicPr>
        <p:blipFill>
          <a:blip r:embed="rId6"/>
          <a:stretch>
            <a:fillRect/>
          </a:stretch>
        </p:blipFill>
        <p:spPr>
          <a:xfrm>
            <a:off x="8353425" y="4857750"/>
            <a:ext cx="505655" cy="185738"/>
          </a:xfrm>
          <a:prstGeom prst="rect">
            <a:avLst/>
          </a:prstGeom>
        </p:spPr>
      </p:pic>
      <p:pic>
        <p:nvPicPr>
          <p:cNvPr id="13" name="Image 4" descr="preencoded.png"/>
          <p:cNvPicPr>
            <a:picLocks noChangeAspect="1"/>
          </p:cNvPicPr>
          <p:nvPr/>
        </p:nvPicPr>
        <p:blipFill>
          <a:blip r:embed="rId7"/>
          <a:stretch>
            <a:fillRect/>
          </a:stretch>
        </p:blipFill>
        <p:spPr>
          <a:xfrm>
            <a:off x="8660581" y="4878073"/>
            <a:ext cx="93494" cy="142712"/>
          </a:xfrm>
          <a:prstGeom prst="rect">
            <a:avLst/>
          </a:prstGeom>
        </p:spPr>
      </p:pic>
      <p:pic>
        <p:nvPicPr>
          <p:cNvPr id="14" name="Image 5" descr="preencoded.png"/>
          <p:cNvPicPr>
            <a:picLocks noChangeAspect="1"/>
          </p:cNvPicPr>
          <p:nvPr/>
        </p:nvPicPr>
        <p:blipFill>
          <a:blip r:embed="rId8"/>
          <a:stretch>
            <a:fillRect/>
          </a:stretch>
        </p:blipFill>
        <p:spPr>
          <a:xfrm>
            <a:off x="8425323" y="4876957"/>
            <a:ext cx="110517" cy="144288"/>
          </a:xfrm>
          <a:prstGeom prst="rect">
            <a:avLst/>
          </a:prstGeom>
        </p:spPr>
      </p:pic>
      <p:pic>
        <p:nvPicPr>
          <p:cNvPr id="15" name="Image 6" descr="preencoded.png"/>
          <p:cNvPicPr>
            <a:picLocks noChangeAspect="1"/>
          </p:cNvPicPr>
          <p:nvPr/>
        </p:nvPicPr>
        <p:blipFill>
          <a:blip r:embed="rId9"/>
          <a:stretch>
            <a:fillRect/>
          </a:stretch>
        </p:blipFill>
        <p:spPr>
          <a:xfrm>
            <a:off x="8541381" y="4875937"/>
            <a:ext cx="112223" cy="146339"/>
          </a:xfrm>
          <a:prstGeom prst="rect">
            <a:avLst/>
          </a:prstGeom>
        </p:spPr>
      </p:pic>
      <p:pic>
        <p:nvPicPr>
          <p:cNvPr id="16" name="Image 7" descr="preencoded.png"/>
          <p:cNvPicPr>
            <a:picLocks noChangeAspect="1"/>
          </p:cNvPicPr>
          <p:nvPr/>
        </p:nvPicPr>
        <p:blipFill>
          <a:blip r:embed="rId10"/>
          <a:stretch>
            <a:fillRect/>
          </a:stretch>
        </p:blipFill>
        <p:spPr>
          <a:xfrm>
            <a:off x="8723640" y="4930726"/>
            <a:ext cx="7565" cy="9737"/>
          </a:xfrm>
          <a:prstGeom prst="rect">
            <a:avLst/>
          </a:prstGeom>
        </p:spPr>
      </p:pic>
      <p:pic>
        <p:nvPicPr>
          <p:cNvPr id="17" name="Image 8" descr="preencoded.png"/>
          <p:cNvPicPr>
            <a:picLocks noChangeAspect="1"/>
          </p:cNvPicPr>
          <p:nvPr/>
        </p:nvPicPr>
        <p:blipFill>
          <a:blip r:embed="rId11"/>
          <a:stretch>
            <a:fillRect/>
          </a:stretch>
        </p:blipFill>
        <p:spPr>
          <a:xfrm>
            <a:off x="8732274" y="4930719"/>
            <a:ext cx="8820" cy="9753"/>
          </a:xfrm>
          <a:prstGeom prst="rect">
            <a:avLst/>
          </a:prstGeom>
        </p:spPr>
      </p:pic>
      <p:pic>
        <p:nvPicPr>
          <p:cNvPr id="18" name="Image 9" descr="preencoded.png"/>
          <p:cNvPicPr>
            <a:picLocks noChangeAspect="1"/>
          </p:cNvPicPr>
          <p:nvPr/>
        </p:nvPicPr>
        <p:blipFill>
          <a:blip r:embed="rId12"/>
          <a:stretch>
            <a:fillRect/>
          </a:stretch>
        </p:blipFill>
        <p:spPr>
          <a:xfrm>
            <a:off x="8742792" y="4930857"/>
            <a:ext cx="8418" cy="9474"/>
          </a:xfrm>
          <a:prstGeom prst="rect">
            <a:avLst/>
          </a:prstGeom>
        </p:spPr>
      </p:pic>
      <p:pic>
        <p:nvPicPr>
          <p:cNvPr id="19" name="Image 10" descr="preencoded.png"/>
          <p:cNvPicPr>
            <a:picLocks noChangeAspect="1"/>
          </p:cNvPicPr>
          <p:nvPr/>
        </p:nvPicPr>
        <p:blipFill>
          <a:blip r:embed="rId12"/>
          <a:stretch>
            <a:fillRect/>
          </a:stretch>
        </p:blipFill>
        <p:spPr>
          <a:xfrm>
            <a:off x="8753073" y="4930719"/>
            <a:ext cx="10206" cy="9746"/>
          </a:xfrm>
          <a:prstGeom prst="rect">
            <a:avLst/>
          </a:prstGeom>
        </p:spPr>
      </p:pic>
      <p:pic>
        <p:nvPicPr>
          <p:cNvPr id="20" name="Image 11" descr="preencoded.png"/>
          <p:cNvPicPr>
            <a:picLocks noChangeAspect="1"/>
          </p:cNvPicPr>
          <p:nvPr/>
        </p:nvPicPr>
        <p:blipFill>
          <a:blip r:embed="rId12"/>
          <a:stretch>
            <a:fillRect/>
          </a:stretch>
        </p:blipFill>
        <p:spPr>
          <a:xfrm>
            <a:off x="8764465" y="4930719"/>
            <a:ext cx="10206" cy="9746"/>
          </a:xfrm>
          <a:prstGeom prst="rect">
            <a:avLst/>
          </a:prstGeom>
        </p:spPr>
      </p:pic>
      <p:pic>
        <p:nvPicPr>
          <p:cNvPr id="21" name="Image 12" descr="preencoded.png"/>
          <p:cNvPicPr>
            <a:picLocks noChangeAspect="1"/>
          </p:cNvPicPr>
          <p:nvPr/>
        </p:nvPicPr>
        <p:blipFill>
          <a:blip r:embed="rId13"/>
          <a:stretch>
            <a:fillRect/>
          </a:stretch>
        </p:blipFill>
        <p:spPr>
          <a:xfrm>
            <a:off x="8776534" y="4930857"/>
            <a:ext cx="6714" cy="9474"/>
          </a:xfrm>
          <a:prstGeom prst="rect">
            <a:avLst/>
          </a:prstGeom>
        </p:spPr>
      </p:pic>
      <p:pic>
        <p:nvPicPr>
          <p:cNvPr id="22" name="Image 13" descr="preencoded.png"/>
          <p:cNvPicPr>
            <a:picLocks noChangeAspect="1"/>
          </p:cNvPicPr>
          <p:nvPr/>
        </p:nvPicPr>
        <p:blipFill>
          <a:blip r:embed="rId12"/>
          <a:stretch>
            <a:fillRect/>
          </a:stretch>
        </p:blipFill>
        <p:spPr>
          <a:xfrm>
            <a:off x="8723763" y="4946956"/>
            <a:ext cx="10206" cy="9746"/>
          </a:xfrm>
          <a:prstGeom prst="rect">
            <a:avLst/>
          </a:prstGeom>
        </p:spPr>
      </p:pic>
      <p:pic>
        <p:nvPicPr>
          <p:cNvPr id="23" name="Image 14" descr="preencoded.png"/>
          <p:cNvPicPr>
            <a:picLocks noChangeAspect="1"/>
          </p:cNvPicPr>
          <p:nvPr/>
        </p:nvPicPr>
        <p:blipFill>
          <a:blip r:embed="rId14"/>
          <a:stretch>
            <a:fillRect/>
          </a:stretch>
        </p:blipFill>
        <p:spPr>
          <a:xfrm>
            <a:off x="8735834" y="4947095"/>
            <a:ext cx="6914" cy="9474"/>
          </a:xfrm>
          <a:prstGeom prst="rect">
            <a:avLst/>
          </a:prstGeom>
        </p:spPr>
      </p:pic>
      <p:pic>
        <p:nvPicPr>
          <p:cNvPr id="24" name="Image 15" descr="preencoded.png"/>
          <p:cNvPicPr>
            <a:picLocks noChangeAspect="1"/>
          </p:cNvPicPr>
          <p:nvPr/>
        </p:nvPicPr>
        <p:blipFill>
          <a:blip r:embed="rId10"/>
          <a:stretch>
            <a:fillRect/>
          </a:stretch>
        </p:blipFill>
        <p:spPr>
          <a:xfrm>
            <a:off x="8747387" y="4946963"/>
            <a:ext cx="7560" cy="9737"/>
          </a:xfrm>
          <a:prstGeom prst="rect">
            <a:avLst/>
          </a:prstGeom>
        </p:spPr>
      </p:pic>
      <p:pic>
        <p:nvPicPr>
          <p:cNvPr id="25" name="Image 16" descr="preencoded.png"/>
          <p:cNvPicPr>
            <a:picLocks noChangeAspect="1"/>
          </p:cNvPicPr>
          <p:nvPr/>
        </p:nvPicPr>
        <p:blipFill>
          <a:blip r:embed="rId15"/>
          <a:stretch>
            <a:fillRect/>
          </a:stretch>
        </p:blipFill>
        <p:spPr>
          <a:xfrm>
            <a:off x="8756619" y="4947095"/>
            <a:ext cx="8293" cy="9609"/>
          </a:xfrm>
          <a:prstGeom prst="rect">
            <a:avLst/>
          </a:prstGeom>
        </p:spPr>
      </p:pic>
      <p:pic>
        <p:nvPicPr>
          <p:cNvPr id="26" name="Image 17" descr="preencoded.png"/>
          <p:cNvPicPr>
            <a:picLocks noChangeAspect="1"/>
          </p:cNvPicPr>
          <p:nvPr/>
        </p:nvPicPr>
        <p:blipFill>
          <a:blip r:embed="rId16"/>
          <a:stretch>
            <a:fillRect/>
          </a:stretch>
        </p:blipFill>
        <p:spPr>
          <a:xfrm>
            <a:off x="8767376" y="4947095"/>
            <a:ext cx="8090" cy="9474"/>
          </a:xfrm>
          <a:prstGeom prst="rect">
            <a:avLst/>
          </a:prstGeom>
        </p:spPr>
      </p:pic>
      <p:pic>
        <p:nvPicPr>
          <p:cNvPr id="27" name="Image 18" descr="preencoded.png"/>
          <p:cNvPicPr>
            <a:picLocks noChangeAspect="1"/>
          </p:cNvPicPr>
          <p:nvPr/>
        </p:nvPicPr>
        <p:blipFill>
          <a:blip r:embed="rId17"/>
          <a:stretch>
            <a:fillRect/>
          </a:stretch>
        </p:blipFill>
        <p:spPr>
          <a:xfrm>
            <a:off x="8776595" y="4946953"/>
            <a:ext cx="8930" cy="9746"/>
          </a:xfrm>
          <a:prstGeom prst="rect">
            <a:avLst/>
          </a:prstGeom>
        </p:spPr>
      </p:pic>
      <p:pic>
        <p:nvPicPr>
          <p:cNvPr id="28" name="Image 19" descr="preencoded.png"/>
          <p:cNvPicPr>
            <a:picLocks noChangeAspect="1"/>
          </p:cNvPicPr>
          <p:nvPr/>
        </p:nvPicPr>
        <p:blipFill>
          <a:blip r:embed="rId18"/>
          <a:stretch>
            <a:fillRect/>
          </a:stretch>
        </p:blipFill>
        <p:spPr>
          <a:xfrm>
            <a:off x="8787712" y="4947095"/>
            <a:ext cx="1758" cy="9474"/>
          </a:xfrm>
          <a:prstGeom prst="rect">
            <a:avLst/>
          </a:prstGeom>
        </p:spPr>
      </p:pic>
      <p:pic>
        <p:nvPicPr>
          <p:cNvPr id="29" name="Image 20" descr="preencoded.png"/>
          <p:cNvPicPr>
            <a:picLocks noChangeAspect="1"/>
          </p:cNvPicPr>
          <p:nvPr/>
        </p:nvPicPr>
        <p:blipFill>
          <a:blip r:embed="rId11"/>
          <a:stretch>
            <a:fillRect/>
          </a:stretch>
        </p:blipFill>
        <p:spPr>
          <a:xfrm>
            <a:off x="8791352" y="4946956"/>
            <a:ext cx="8820" cy="9753"/>
          </a:xfrm>
          <a:prstGeom prst="rect">
            <a:avLst/>
          </a:prstGeom>
        </p:spPr>
      </p:pic>
      <p:pic>
        <p:nvPicPr>
          <p:cNvPr id="30" name="Image 21" descr="preencoded.png"/>
          <p:cNvPicPr>
            <a:picLocks noChangeAspect="1"/>
          </p:cNvPicPr>
          <p:nvPr/>
        </p:nvPicPr>
        <p:blipFill>
          <a:blip r:embed="rId19"/>
          <a:stretch>
            <a:fillRect/>
          </a:stretch>
        </p:blipFill>
        <p:spPr>
          <a:xfrm>
            <a:off x="8800326" y="4947095"/>
            <a:ext cx="10271" cy="9474"/>
          </a:xfrm>
          <a:prstGeom prst="rect">
            <a:avLst/>
          </a:prstGeom>
        </p:spPr>
      </p:pic>
      <p:pic>
        <p:nvPicPr>
          <p:cNvPr id="31" name="Image 22" descr="preencoded.png"/>
          <p:cNvPicPr>
            <a:picLocks noChangeAspect="1"/>
          </p:cNvPicPr>
          <p:nvPr/>
        </p:nvPicPr>
        <p:blipFill>
          <a:blip r:embed="rId13"/>
          <a:stretch>
            <a:fillRect/>
          </a:stretch>
        </p:blipFill>
        <p:spPr>
          <a:xfrm>
            <a:off x="8811799" y="4947095"/>
            <a:ext cx="6711" cy="9474"/>
          </a:xfrm>
          <a:prstGeom prst="rect">
            <a:avLst/>
          </a:prstGeom>
        </p:spPr>
      </p:pic>
      <p:pic>
        <p:nvPicPr>
          <p:cNvPr id="32" name="Image 23" descr="preencoded.png"/>
          <p:cNvPicPr>
            <a:picLocks noChangeAspect="1"/>
          </p:cNvPicPr>
          <p:nvPr/>
        </p:nvPicPr>
        <p:blipFill>
          <a:blip r:embed="rId12"/>
          <a:stretch>
            <a:fillRect/>
          </a:stretch>
        </p:blipFill>
        <p:spPr>
          <a:xfrm>
            <a:off x="8723763" y="4963194"/>
            <a:ext cx="10206" cy="9746"/>
          </a:xfrm>
          <a:prstGeom prst="rect">
            <a:avLst/>
          </a:prstGeom>
        </p:spPr>
      </p:pic>
      <p:pic>
        <p:nvPicPr>
          <p:cNvPr id="33" name="Image 24" descr="preencoded.png"/>
          <p:cNvPicPr>
            <a:picLocks noChangeAspect="1"/>
          </p:cNvPicPr>
          <p:nvPr/>
        </p:nvPicPr>
        <p:blipFill>
          <a:blip r:embed="rId20"/>
          <a:stretch>
            <a:fillRect/>
          </a:stretch>
        </p:blipFill>
        <p:spPr>
          <a:xfrm>
            <a:off x="8735834" y="4963331"/>
            <a:ext cx="8418" cy="9474"/>
          </a:xfrm>
          <a:prstGeom prst="rect">
            <a:avLst/>
          </a:prstGeom>
        </p:spPr>
      </p:pic>
      <p:pic>
        <p:nvPicPr>
          <p:cNvPr id="34" name="Image 25" descr="preencoded.png"/>
          <p:cNvPicPr>
            <a:picLocks noChangeAspect="1"/>
          </p:cNvPicPr>
          <p:nvPr/>
        </p:nvPicPr>
        <p:blipFill>
          <a:blip r:embed="rId11"/>
          <a:stretch>
            <a:fillRect/>
          </a:stretch>
        </p:blipFill>
        <p:spPr>
          <a:xfrm>
            <a:off x="8746117" y="4963194"/>
            <a:ext cx="8820" cy="9753"/>
          </a:xfrm>
          <a:prstGeom prst="rect">
            <a:avLst/>
          </a:prstGeom>
        </p:spPr>
      </p:pic>
      <p:pic>
        <p:nvPicPr>
          <p:cNvPr id="35" name="Image 26" descr="preencoded.png"/>
          <p:cNvPicPr>
            <a:picLocks noChangeAspect="1"/>
          </p:cNvPicPr>
          <p:nvPr/>
        </p:nvPicPr>
        <p:blipFill>
          <a:blip r:embed="rId12"/>
          <a:stretch>
            <a:fillRect/>
          </a:stretch>
        </p:blipFill>
        <p:spPr>
          <a:xfrm>
            <a:off x="8755752" y="4963194"/>
            <a:ext cx="10206" cy="9746"/>
          </a:xfrm>
          <a:prstGeom prst="rect">
            <a:avLst/>
          </a:prstGeom>
        </p:spPr>
      </p:pic>
      <p:pic>
        <p:nvPicPr>
          <p:cNvPr id="36" name="Image 27" descr="preencoded.png"/>
          <p:cNvPicPr>
            <a:picLocks noChangeAspect="1"/>
          </p:cNvPicPr>
          <p:nvPr/>
        </p:nvPicPr>
        <p:blipFill>
          <a:blip r:embed="rId13"/>
          <a:stretch>
            <a:fillRect/>
          </a:stretch>
        </p:blipFill>
        <p:spPr>
          <a:xfrm>
            <a:off x="8767823" y="4963331"/>
            <a:ext cx="6711" cy="9474"/>
          </a:xfrm>
          <a:prstGeom prst="rect">
            <a:avLst/>
          </a:prstGeom>
        </p:spPr>
      </p:pic>
      <p:pic>
        <p:nvPicPr>
          <p:cNvPr id="37" name="Image 28" descr="preencoded.png"/>
          <p:cNvPicPr>
            <a:picLocks noChangeAspect="1"/>
          </p:cNvPicPr>
          <p:nvPr/>
        </p:nvPicPr>
        <p:blipFill>
          <a:blip r:embed="rId12"/>
          <a:stretch>
            <a:fillRect/>
          </a:stretch>
        </p:blipFill>
        <p:spPr>
          <a:xfrm>
            <a:off x="8775074" y="4963194"/>
            <a:ext cx="10206" cy="9746"/>
          </a:xfrm>
          <a:prstGeom prst="rect">
            <a:avLst/>
          </a:prstGeom>
        </p:spPr>
      </p:pic>
      <p:pic>
        <p:nvPicPr>
          <p:cNvPr id="38" name="Image 29" descr="preencoded.png"/>
          <p:cNvPicPr>
            <a:picLocks noChangeAspect="1"/>
          </p:cNvPicPr>
          <p:nvPr/>
        </p:nvPicPr>
        <p:blipFill>
          <a:blip r:embed="rId17"/>
          <a:stretch>
            <a:fillRect/>
          </a:stretch>
        </p:blipFill>
        <p:spPr>
          <a:xfrm>
            <a:off x="8786466" y="4963194"/>
            <a:ext cx="8932" cy="9746"/>
          </a:xfrm>
          <a:prstGeom prst="rect">
            <a:avLst/>
          </a:prstGeom>
        </p:spPr>
      </p:pic>
      <p:pic>
        <p:nvPicPr>
          <p:cNvPr id="39" name="Image 30" descr="preencoded.png"/>
          <p:cNvPicPr>
            <a:picLocks noChangeAspect="1"/>
          </p:cNvPicPr>
          <p:nvPr/>
        </p:nvPicPr>
        <p:blipFill>
          <a:blip r:embed="rId21"/>
          <a:stretch>
            <a:fillRect/>
          </a:stretch>
        </p:blipFill>
        <p:spPr>
          <a:xfrm>
            <a:off x="8796196" y="4963335"/>
            <a:ext cx="9185" cy="9470"/>
          </a:xfrm>
          <a:prstGeom prst="rect">
            <a:avLst/>
          </a:prstGeom>
        </p:spPr>
      </p:pic>
      <p:pic>
        <p:nvPicPr>
          <p:cNvPr id="40" name="Image 31" descr="preencoded.png"/>
          <p:cNvPicPr>
            <a:picLocks noChangeAspect="1"/>
          </p:cNvPicPr>
          <p:nvPr/>
        </p:nvPicPr>
        <p:blipFill>
          <a:blip r:embed="rId22"/>
          <a:stretch>
            <a:fillRect/>
          </a:stretch>
        </p:blipFill>
        <p:spPr>
          <a:xfrm>
            <a:off x="0" y="4757738"/>
            <a:ext cx="9144000" cy="381000"/>
          </a:xfrm>
          <a:prstGeom prst="rect">
            <a:avLst/>
          </a:prstGeom>
        </p:spPr>
      </p:pic>
      <p:sp>
        <p:nvSpPr>
          <p:cNvPr id="41" name="Text 7"/>
          <p:cNvSpPr/>
          <p:nvPr/>
        </p:nvSpPr>
        <p:spPr>
          <a:xfrm>
            <a:off x="4252913" y="1947863"/>
            <a:ext cx="3252788" cy="185738"/>
          </a:xfrm>
          <a:prstGeom prst="rect">
            <a:avLst/>
          </a:prstGeom>
          <a:noFill/>
          <a:ln/>
        </p:spPr>
        <p:txBody>
          <a:bodyPr wrap="square" rtlCol="0" anchor="ctr"/>
          <a:lstStyle/>
          <a:p>
            <a:pPr marL="0" indent="0" algn="l">
              <a:lnSpc>
                <a:spcPts val="1463"/>
              </a:lnSpc>
              <a:buNone/>
            </a:pPr>
            <a:r>
              <a:rPr lang="en-US" sz="1125" kern="0" spc="-17" dirty="0">
                <a:solidFill>
                  <a:srgbClr val="000000">
                    <a:alpha val="99000"/>
                  </a:srgbClr>
                </a:solidFill>
                <a:latin typeface="Mulish" pitchFamily="34" charset="0"/>
                <a:ea typeface="Mulish" pitchFamily="34" charset="-122"/>
                <a:cs typeface="Mulish" pitchFamily="34" charset="-120"/>
              </a:rPr>
              <a:t>Текст</a:t>
            </a:r>
            <a:endParaRPr lang="en-US" sz="1125" dirty="0"/>
          </a:p>
        </p:txBody>
      </p:sp>
      <p:sp>
        <p:nvSpPr>
          <p:cNvPr id="42" name="Text 8"/>
          <p:cNvSpPr/>
          <p:nvPr/>
        </p:nvSpPr>
        <p:spPr>
          <a:xfrm>
            <a:off x="4252913" y="3043238"/>
            <a:ext cx="3252788" cy="185738"/>
          </a:xfrm>
          <a:prstGeom prst="rect">
            <a:avLst/>
          </a:prstGeom>
          <a:noFill/>
          <a:ln/>
        </p:spPr>
        <p:txBody>
          <a:bodyPr wrap="square" rtlCol="0" anchor="ctr"/>
          <a:lstStyle/>
          <a:p>
            <a:pPr marL="0" indent="0" algn="l">
              <a:lnSpc>
                <a:spcPts val="1463"/>
              </a:lnSpc>
              <a:buNone/>
            </a:pPr>
            <a:r>
              <a:rPr lang="en-US" sz="1125" kern="0" spc="-17" dirty="0">
                <a:solidFill>
                  <a:srgbClr val="000000">
                    <a:alpha val="99000"/>
                  </a:srgbClr>
                </a:solidFill>
                <a:latin typeface="Mulish" pitchFamily="34" charset="0"/>
                <a:ea typeface="Mulish" pitchFamily="34" charset="-122"/>
                <a:cs typeface="Mulish" pitchFamily="34" charset="-120"/>
              </a:rPr>
              <a:t>Текст</a:t>
            </a:r>
            <a:endParaRPr lang="en-US" sz="1125" dirty="0"/>
          </a:p>
        </p:txBody>
      </p:sp>
      <p:sp>
        <p:nvSpPr>
          <p:cNvPr id="43" name="Text 9"/>
          <p:cNvSpPr/>
          <p:nvPr/>
        </p:nvSpPr>
        <p:spPr>
          <a:xfrm>
            <a:off x="4252913" y="4133850"/>
            <a:ext cx="3252788" cy="185738"/>
          </a:xfrm>
          <a:prstGeom prst="rect">
            <a:avLst/>
          </a:prstGeom>
          <a:noFill/>
          <a:ln/>
        </p:spPr>
        <p:txBody>
          <a:bodyPr wrap="square" rtlCol="0" anchor="ctr"/>
          <a:lstStyle/>
          <a:p>
            <a:pPr marL="0" indent="0" algn="l">
              <a:lnSpc>
                <a:spcPts val="1463"/>
              </a:lnSpc>
              <a:buNone/>
            </a:pPr>
            <a:r>
              <a:rPr lang="en-US" sz="1125" kern="0" spc="-17" dirty="0">
                <a:solidFill>
                  <a:srgbClr val="000000">
                    <a:alpha val="99000"/>
                  </a:srgbClr>
                </a:solidFill>
                <a:latin typeface="Mulish" pitchFamily="34" charset="0"/>
                <a:ea typeface="Mulish" pitchFamily="34" charset="-122"/>
                <a:cs typeface="Mulish" pitchFamily="34" charset="-120"/>
              </a:rPr>
              <a:t>Текст</a:t>
            </a:r>
            <a:endParaRPr lang="en-US" sz="1125" dirty="0"/>
          </a:p>
        </p:txBody>
      </p:sp>
      <p:sp>
        <p:nvSpPr>
          <p:cNvPr id="44" name="Text 10"/>
          <p:cNvSpPr/>
          <p:nvPr/>
        </p:nvSpPr>
        <p:spPr>
          <a:xfrm>
            <a:off x="304800" y="476250"/>
            <a:ext cx="2619375" cy="500063"/>
          </a:xfrm>
          <a:prstGeom prst="rect">
            <a:avLst/>
          </a:prstGeom>
          <a:noFill/>
          <a:ln/>
        </p:spPr>
        <p:txBody>
          <a:bodyPr wrap="square" rtlCol="0" anchor="ctr"/>
          <a:lstStyle/>
          <a:p>
            <a:pPr marL="0" indent="0" algn="l">
              <a:lnSpc>
                <a:spcPts val="3938"/>
              </a:lnSpc>
              <a:buNone/>
            </a:pPr>
            <a:r>
              <a:rPr lang="en-US" sz="2625" b="1" kern="0" spc="-39" dirty="0">
                <a:solidFill>
                  <a:srgbClr val="210955">
                    <a:alpha val="99000"/>
                  </a:srgbClr>
                </a:solidFill>
                <a:latin typeface="Mulish" pitchFamily="34" charset="0"/>
                <a:ea typeface="Mulish" pitchFamily="34" charset="-122"/>
                <a:cs typeface="Mulish" pitchFamily="34" charset="-120"/>
              </a:rPr>
              <a:t>ЗАГОЛОВОК</a:t>
            </a:r>
            <a:endParaRPr lang="en-US" sz="2625" dirty="0"/>
          </a:p>
        </p:txBody>
      </p:sp>
      <p:sp>
        <p:nvSpPr>
          <p:cNvPr id="45" name="Text 11"/>
          <p:cNvSpPr/>
          <p:nvPr/>
        </p:nvSpPr>
        <p:spPr>
          <a:xfrm>
            <a:off x="1376363" y="1857375"/>
            <a:ext cx="1966913" cy="357188"/>
          </a:xfrm>
          <a:prstGeom prst="rect">
            <a:avLst/>
          </a:prstGeom>
          <a:noFill/>
          <a:ln/>
        </p:spPr>
        <p:txBody>
          <a:bodyPr wrap="square" rtlCol="0" anchor="ctr"/>
          <a:lstStyle/>
          <a:p>
            <a:pPr marL="0" indent="0" algn="l">
              <a:lnSpc>
                <a:spcPts val="2813"/>
              </a:lnSpc>
              <a:buNone/>
            </a:pPr>
            <a:r>
              <a:rPr lang="en-US" sz="1875" b="1" kern="0" spc="-28" dirty="0">
                <a:solidFill>
                  <a:srgbClr val="210955">
                    <a:alpha val="99000"/>
                  </a:srgbClr>
                </a:solidFill>
                <a:latin typeface="Mulish" pitchFamily="34" charset="0"/>
                <a:ea typeface="Mulish" pitchFamily="34" charset="-122"/>
                <a:cs typeface="Mulish" pitchFamily="34" charset="-120"/>
              </a:rPr>
              <a:t>ЗАГОЛОВОК</a:t>
            </a:r>
            <a:endParaRPr lang="en-US" sz="1875" dirty="0"/>
          </a:p>
        </p:txBody>
      </p:sp>
      <p:sp>
        <p:nvSpPr>
          <p:cNvPr id="46" name="Text 12"/>
          <p:cNvSpPr/>
          <p:nvPr/>
        </p:nvSpPr>
        <p:spPr>
          <a:xfrm>
            <a:off x="1376363" y="2957513"/>
            <a:ext cx="1966913" cy="357188"/>
          </a:xfrm>
          <a:prstGeom prst="rect">
            <a:avLst/>
          </a:prstGeom>
          <a:noFill/>
          <a:ln/>
        </p:spPr>
        <p:txBody>
          <a:bodyPr wrap="square" rtlCol="0" anchor="ctr"/>
          <a:lstStyle/>
          <a:p>
            <a:pPr marL="0" indent="0" algn="l">
              <a:lnSpc>
                <a:spcPts val="2813"/>
              </a:lnSpc>
              <a:buNone/>
            </a:pPr>
            <a:r>
              <a:rPr lang="en-US" sz="1875" b="1" kern="0" spc="-28" dirty="0">
                <a:solidFill>
                  <a:srgbClr val="210955">
                    <a:alpha val="99000"/>
                  </a:srgbClr>
                </a:solidFill>
                <a:latin typeface="Mulish" pitchFamily="34" charset="0"/>
                <a:ea typeface="Mulish" pitchFamily="34" charset="-122"/>
                <a:cs typeface="Mulish" pitchFamily="34" charset="-120"/>
              </a:rPr>
              <a:t>ЗАГОЛОВОК</a:t>
            </a:r>
            <a:endParaRPr lang="en-US" sz="1875" dirty="0"/>
          </a:p>
        </p:txBody>
      </p:sp>
      <p:sp>
        <p:nvSpPr>
          <p:cNvPr id="47" name="Text 13"/>
          <p:cNvSpPr/>
          <p:nvPr/>
        </p:nvSpPr>
        <p:spPr>
          <a:xfrm>
            <a:off x="1376363" y="4057650"/>
            <a:ext cx="1966913" cy="357188"/>
          </a:xfrm>
          <a:prstGeom prst="rect">
            <a:avLst/>
          </a:prstGeom>
          <a:noFill/>
          <a:ln/>
        </p:spPr>
        <p:txBody>
          <a:bodyPr wrap="square" rtlCol="0" anchor="ctr"/>
          <a:lstStyle/>
          <a:p>
            <a:pPr marL="0" indent="0" algn="l">
              <a:lnSpc>
                <a:spcPts val="2813"/>
              </a:lnSpc>
              <a:buNone/>
            </a:pPr>
            <a:r>
              <a:rPr lang="en-US" sz="1875" b="1" kern="0" spc="-28" dirty="0">
                <a:solidFill>
                  <a:srgbClr val="210955">
                    <a:alpha val="99000"/>
                  </a:srgbClr>
                </a:solidFill>
                <a:latin typeface="Mulish" pitchFamily="34" charset="0"/>
                <a:ea typeface="Mulish" pitchFamily="34" charset="-122"/>
                <a:cs typeface="Mulish" pitchFamily="34" charset="-120"/>
              </a:rPr>
              <a:t>ЗАГОЛОВОК</a:t>
            </a:r>
            <a:endParaRPr lang="en-US" sz="1875" dirty="0"/>
          </a:p>
        </p:txBody>
      </p:sp>
      <p:pic>
        <p:nvPicPr>
          <p:cNvPr id="48" name="Рисунок 47">
            <a:extLst>
              <a:ext uri="{FF2B5EF4-FFF2-40B4-BE49-F238E27FC236}">
                <a16:creationId xmlns:a16="http://schemas.microsoft.com/office/drawing/2014/main" id="{85D67837-450D-3B4A-913B-00E9994295C9}"/>
              </a:ext>
            </a:extLst>
          </p:cNvPr>
          <p:cNvPicPr>
            <a:picLocks noChangeAspect="1"/>
          </p:cNvPicPr>
          <p:nvPr/>
        </p:nvPicPr>
        <p:blipFill>
          <a:blip r:embed="rId23"/>
          <a:stretch>
            <a:fillRect/>
          </a:stretch>
        </p:blipFill>
        <p:spPr>
          <a:xfrm>
            <a:off x="8297340" y="4817031"/>
            <a:ext cx="561740" cy="259843"/>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8353425" y="4857750"/>
            <a:ext cx="505659" cy="185738"/>
          </a:xfrm>
          <a:prstGeom prst="rect">
            <a:avLst/>
          </a:prstGeom>
          <a:noFill/>
          <a:ln/>
        </p:spPr>
      </p:sp>
      <p:pic>
        <p:nvPicPr>
          <p:cNvPr id="3" name="Image 0" descr="preencoded.png"/>
          <p:cNvPicPr>
            <a:picLocks noChangeAspect="1"/>
          </p:cNvPicPr>
          <p:nvPr/>
        </p:nvPicPr>
        <p:blipFill>
          <a:blip r:embed="rId3"/>
          <a:stretch>
            <a:fillRect/>
          </a:stretch>
        </p:blipFill>
        <p:spPr>
          <a:xfrm>
            <a:off x="8353425" y="4857750"/>
            <a:ext cx="505658" cy="185738"/>
          </a:xfrm>
          <a:prstGeom prst="rect">
            <a:avLst/>
          </a:prstGeom>
        </p:spPr>
      </p:pic>
      <p:pic>
        <p:nvPicPr>
          <p:cNvPr id="4" name="Image 1" descr="preencoded.png"/>
          <p:cNvPicPr>
            <a:picLocks noChangeAspect="1"/>
          </p:cNvPicPr>
          <p:nvPr/>
        </p:nvPicPr>
        <p:blipFill>
          <a:blip r:embed="rId4"/>
          <a:stretch>
            <a:fillRect/>
          </a:stretch>
        </p:blipFill>
        <p:spPr>
          <a:xfrm>
            <a:off x="8660578" y="4878073"/>
            <a:ext cx="93497" cy="142712"/>
          </a:xfrm>
          <a:prstGeom prst="rect">
            <a:avLst/>
          </a:prstGeom>
        </p:spPr>
      </p:pic>
      <p:pic>
        <p:nvPicPr>
          <p:cNvPr id="5" name="Image 2" descr="preencoded.png"/>
          <p:cNvPicPr>
            <a:picLocks noChangeAspect="1"/>
          </p:cNvPicPr>
          <p:nvPr/>
        </p:nvPicPr>
        <p:blipFill>
          <a:blip r:embed="rId5"/>
          <a:stretch>
            <a:fillRect/>
          </a:stretch>
        </p:blipFill>
        <p:spPr>
          <a:xfrm>
            <a:off x="8425323" y="4876957"/>
            <a:ext cx="110519" cy="144288"/>
          </a:xfrm>
          <a:prstGeom prst="rect">
            <a:avLst/>
          </a:prstGeom>
        </p:spPr>
      </p:pic>
      <p:pic>
        <p:nvPicPr>
          <p:cNvPr id="6" name="Image 3" descr="preencoded.png"/>
          <p:cNvPicPr>
            <a:picLocks noChangeAspect="1"/>
          </p:cNvPicPr>
          <p:nvPr/>
        </p:nvPicPr>
        <p:blipFill>
          <a:blip r:embed="rId6"/>
          <a:stretch>
            <a:fillRect/>
          </a:stretch>
        </p:blipFill>
        <p:spPr>
          <a:xfrm>
            <a:off x="8541381" y="4875937"/>
            <a:ext cx="112226" cy="146339"/>
          </a:xfrm>
          <a:prstGeom prst="rect">
            <a:avLst/>
          </a:prstGeom>
        </p:spPr>
      </p:pic>
      <p:pic>
        <p:nvPicPr>
          <p:cNvPr id="7" name="Image 4" descr="preencoded.png"/>
          <p:cNvPicPr>
            <a:picLocks noChangeAspect="1"/>
          </p:cNvPicPr>
          <p:nvPr/>
        </p:nvPicPr>
        <p:blipFill>
          <a:blip r:embed="rId7"/>
          <a:stretch>
            <a:fillRect/>
          </a:stretch>
        </p:blipFill>
        <p:spPr>
          <a:xfrm>
            <a:off x="8723640" y="4930726"/>
            <a:ext cx="7562" cy="9737"/>
          </a:xfrm>
          <a:prstGeom prst="rect">
            <a:avLst/>
          </a:prstGeom>
        </p:spPr>
      </p:pic>
      <p:pic>
        <p:nvPicPr>
          <p:cNvPr id="8" name="Image 5" descr="preencoded.png"/>
          <p:cNvPicPr>
            <a:picLocks noChangeAspect="1"/>
          </p:cNvPicPr>
          <p:nvPr/>
        </p:nvPicPr>
        <p:blipFill>
          <a:blip r:embed="rId8"/>
          <a:stretch>
            <a:fillRect/>
          </a:stretch>
        </p:blipFill>
        <p:spPr>
          <a:xfrm>
            <a:off x="8732272" y="4930719"/>
            <a:ext cx="8823" cy="9753"/>
          </a:xfrm>
          <a:prstGeom prst="rect">
            <a:avLst/>
          </a:prstGeom>
        </p:spPr>
      </p:pic>
      <p:pic>
        <p:nvPicPr>
          <p:cNvPr id="9" name="Image 6" descr="preencoded.png"/>
          <p:cNvPicPr>
            <a:picLocks noChangeAspect="1"/>
          </p:cNvPicPr>
          <p:nvPr/>
        </p:nvPicPr>
        <p:blipFill>
          <a:blip r:embed="rId9"/>
          <a:stretch>
            <a:fillRect/>
          </a:stretch>
        </p:blipFill>
        <p:spPr>
          <a:xfrm>
            <a:off x="8742792" y="4930857"/>
            <a:ext cx="8418" cy="9474"/>
          </a:xfrm>
          <a:prstGeom prst="rect">
            <a:avLst/>
          </a:prstGeom>
        </p:spPr>
      </p:pic>
      <p:pic>
        <p:nvPicPr>
          <p:cNvPr id="10" name="Image 7" descr="preencoded.png"/>
          <p:cNvPicPr>
            <a:picLocks noChangeAspect="1"/>
          </p:cNvPicPr>
          <p:nvPr/>
        </p:nvPicPr>
        <p:blipFill>
          <a:blip r:embed="rId9"/>
          <a:stretch>
            <a:fillRect/>
          </a:stretch>
        </p:blipFill>
        <p:spPr>
          <a:xfrm>
            <a:off x="8753070" y="4930719"/>
            <a:ext cx="10204" cy="9746"/>
          </a:xfrm>
          <a:prstGeom prst="rect">
            <a:avLst/>
          </a:prstGeom>
        </p:spPr>
      </p:pic>
      <p:pic>
        <p:nvPicPr>
          <p:cNvPr id="11" name="Image 8" descr="preencoded.png"/>
          <p:cNvPicPr>
            <a:picLocks noChangeAspect="1"/>
          </p:cNvPicPr>
          <p:nvPr/>
        </p:nvPicPr>
        <p:blipFill>
          <a:blip r:embed="rId9"/>
          <a:stretch>
            <a:fillRect/>
          </a:stretch>
        </p:blipFill>
        <p:spPr>
          <a:xfrm>
            <a:off x="8764465" y="4930719"/>
            <a:ext cx="10204" cy="9746"/>
          </a:xfrm>
          <a:prstGeom prst="rect">
            <a:avLst/>
          </a:prstGeom>
        </p:spPr>
      </p:pic>
      <p:pic>
        <p:nvPicPr>
          <p:cNvPr id="12" name="Image 9" descr="preencoded.png"/>
          <p:cNvPicPr>
            <a:picLocks noChangeAspect="1"/>
          </p:cNvPicPr>
          <p:nvPr/>
        </p:nvPicPr>
        <p:blipFill>
          <a:blip r:embed="rId10"/>
          <a:stretch>
            <a:fillRect/>
          </a:stretch>
        </p:blipFill>
        <p:spPr>
          <a:xfrm>
            <a:off x="8776534" y="4930857"/>
            <a:ext cx="6716" cy="9474"/>
          </a:xfrm>
          <a:prstGeom prst="rect">
            <a:avLst/>
          </a:prstGeom>
        </p:spPr>
      </p:pic>
      <p:pic>
        <p:nvPicPr>
          <p:cNvPr id="13" name="Image 10" descr="preencoded.png"/>
          <p:cNvPicPr>
            <a:picLocks noChangeAspect="1"/>
          </p:cNvPicPr>
          <p:nvPr/>
        </p:nvPicPr>
        <p:blipFill>
          <a:blip r:embed="rId9"/>
          <a:stretch>
            <a:fillRect/>
          </a:stretch>
        </p:blipFill>
        <p:spPr>
          <a:xfrm>
            <a:off x="8723765" y="4946956"/>
            <a:ext cx="10204" cy="9746"/>
          </a:xfrm>
          <a:prstGeom prst="rect">
            <a:avLst/>
          </a:prstGeom>
        </p:spPr>
      </p:pic>
      <p:pic>
        <p:nvPicPr>
          <p:cNvPr id="14" name="Image 11" descr="preencoded.png"/>
          <p:cNvPicPr>
            <a:picLocks noChangeAspect="1"/>
          </p:cNvPicPr>
          <p:nvPr/>
        </p:nvPicPr>
        <p:blipFill>
          <a:blip r:embed="rId11"/>
          <a:stretch>
            <a:fillRect/>
          </a:stretch>
        </p:blipFill>
        <p:spPr>
          <a:xfrm>
            <a:off x="8735834" y="4947095"/>
            <a:ext cx="6916" cy="9474"/>
          </a:xfrm>
          <a:prstGeom prst="rect">
            <a:avLst/>
          </a:prstGeom>
        </p:spPr>
      </p:pic>
      <p:pic>
        <p:nvPicPr>
          <p:cNvPr id="15" name="Image 12" descr="preencoded.png"/>
          <p:cNvPicPr>
            <a:picLocks noChangeAspect="1"/>
          </p:cNvPicPr>
          <p:nvPr/>
        </p:nvPicPr>
        <p:blipFill>
          <a:blip r:embed="rId7"/>
          <a:stretch>
            <a:fillRect/>
          </a:stretch>
        </p:blipFill>
        <p:spPr>
          <a:xfrm>
            <a:off x="8747387" y="4946963"/>
            <a:ext cx="7562" cy="9737"/>
          </a:xfrm>
          <a:prstGeom prst="rect">
            <a:avLst/>
          </a:prstGeom>
        </p:spPr>
      </p:pic>
      <p:pic>
        <p:nvPicPr>
          <p:cNvPr id="16" name="Image 13" descr="preencoded.png"/>
          <p:cNvPicPr>
            <a:picLocks noChangeAspect="1"/>
          </p:cNvPicPr>
          <p:nvPr/>
        </p:nvPicPr>
        <p:blipFill>
          <a:blip r:embed="rId12"/>
          <a:stretch>
            <a:fillRect/>
          </a:stretch>
        </p:blipFill>
        <p:spPr>
          <a:xfrm>
            <a:off x="8756619" y="4947095"/>
            <a:ext cx="8293" cy="9609"/>
          </a:xfrm>
          <a:prstGeom prst="rect">
            <a:avLst/>
          </a:prstGeom>
        </p:spPr>
      </p:pic>
      <p:pic>
        <p:nvPicPr>
          <p:cNvPr id="17" name="Image 14" descr="preencoded.png"/>
          <p:cNvPicPr>
            <a:picLocks noChangeAspect="1"/>
          </p:cNvPicPr>
          <p:nvPr/>
        </p:nvPicPr>
        <p:blipFill>
          <a:blip r:embed="rId13"/>
          <a:stretch>
            <a:fillRect/>
          </a:stretch>
        </p:blipFill>
        <p:spPr>
          <a:xfrm>
            <a:off x="8767376" y="4947095"/>
            <a:ext cx="8088" cy="9474"/>
          </a:xfrm>
          <a:prstGeom prst="rect">
            <a:avLst/>
          </a:prstGeom>
        </p:spPr>
      </p:pic>
      <p:pic>
        <p:nvPicPr>
          <p:cNvPr id="18" name="Image 15" descr="preencoded.png"/>
          <p:cNvPicPr>
            <a:picLocks noChangeAspect="1"/>
          </p:cNvPicPr>
          <p:nvPr/>
        </p:nvPicPr>
        <p:blipFill>
          <a:blip r:embed="rId14"/>
          <a:stretch>
            <a:fillRect/>
          </a:stretch>
        </p:blipFill>
        <p:spPr>
          <a:xfrm>
            <a:off x="8776595" y="4946953"/>
            <a:ext cx="8930" cy="9746"/>
          </a:xfrm>
          <a:prstGeom prst="rect">
            <a:avLst/>
          </a:prstGeom>
        </p:spPr>
      </p:pic>
      <p:pic>
        <p:nvPicPr>
          <p:cNvPr id="19" name="Image 16" descr="preencoded.png"/>
          <p:cNvPicPr>
            <a:picLocks noChangeAspect="1"/>
          </p:cNvPicPr>
          <p:nvPr/>
        </p:nvPicPr>
        <p:blipFill>
          <a:blip r:embed="rId15"/>
          <a:stretch>
            <a:fillRect/>
          </a:stretch>
        </p:blipFill>
        <p:spPr>
          <a:xfrm>
            <a:off x="8787710" y="4947095"/>
            <a:ext cx="1758" cy="9474"/>
          </a:xfrm>
          <a:prstGeom prst="rect">
            <a:avLst/>
          </a:prstGeom>
        </p:spPr>
      </p:pic>
      <p:pic>
        <p:nvPicPr>
          <p:cNvPr id="20" name="Image 17" descr="preencoded.png"/>
          <p:cNvPicPr>
            <a:picLocks noChangeAspect="1"/>
          </p:cNvPicPr>
          <p:nvPr/>
        </p:nvPicPr>
        <p:blipFill>
          <a:blip r:embed="rId8"/>
          <a:stretch>
            <a:fillRect/>
          </a:stretch>
        </p:blipFill>
        <p:spPr>
          <a:xfrm>
            <a:off x="8791352" y="4946956"/>
            <a:ext cx="8823" cy="9753"/>
          </a:xfrm>
          <a:prstGeom prst="rect">
            <a:avLst/>
          </a:prstGeom>
        </p:spPr>
      </p:pic>
      <p:pic>
        <p:nvPicPr>
          <p:cNvPr id="21" name="Image 18" descr="preencoded.png"/>
          <p:cNvPicPr>
            <a:picLocks noChangeAspect="1"/>
          </p:cNvPicPr>
          <p:nvPr/>
        </p:nvPicPr>
        <p:blipFill>
          <a:blip r:embed="rId16"/>
          <a:stretch>
            <a:fillRect/>
          </a:stretch>
        </p:blipFill>
        <p:spPr>
          <a:xfrm>
            <a:off x="8800328" y="4947095"/>
            <a:ext cx="10269" cy="9474"/>
          </a:xfrm>
          <a:prstGeom prst="rect">
            <a:avLst/>
          </a:prstGeom>
        </p:spPr>
      </p:pic>
      <p:pic>
        <p:nvPicPr>
          <p:cNvPr id="22" name="Image 19" descr="preencoded.png"/>
          <p:cNvPicPr>
            <a:picLocks noChangeAspect="1"/>
          </p:cNvPicPr>
          <p:nvPr/>
        </p:nvPicPr>
        <p:blipFill>
          <a:blip r:embed="rId10"/>
          <a:stretch>
            <a:fillRect/>
          </a:stretch>
        </p:blipFill>
        <p:spPr>
          <a:xfrm>
            <a:off x="8811797" y="4947095"/>
            <a:ext cx="6711" cy="9474"/>
          </a:xfrm>
          <a:prstGeom prst="rect">
            <a:avLst/>
          </a:prstGeom>
        </p:spPr>
      </p:pic>
      <p:pic>
        <p:nvPicPr>
          <p:cNvPr id="23" name="Image 20" descr="preencoded.png"/>
          <p:cNvPicPr>
            <a:picLocks noChangeAspect="1"/>
          </p:cNvPicPr>
          <p:nvPr/>
        </p:nvPicPr>
        <p:blipFill>
          <a:blip r:embed="rId9"/>
          <a:stretch>
            <a:fillRect/>
          </a:stretch>
        </p:blipFill>
        <p:spPr>
          <a:xfrm>
            <a:off x="8723765" y="4963194"/>
            <a:ext cx="10204" cy="9746"/>
          </a:xfrm>
          <a:prstGeom prst="rect">
            <a:avLst/>
          </a:prstGeom>
        </p:spPr>
      </p:pic>
      <p:pic>
        <p:nvPicPr>
          <p:cNvPr id="24" name="Image 21" descr="preencoded.png"/>
          <p:cNvPicPr>
            <a:picLocks noChangeAspect="1"/>
          </p:cNvPicPr>
          <p:nvPr/>
        </p:nvPicPr>
        <p:blipFill>
          <a:blip r:embed="rId17"/>
          <a:stretch>
            <a:fillRect/>
          </a:stretch>
        </p:blipFill>
        <p:spPr>
          <a:xfrm>
            <a:off x="8735834" y="4963331"/>
            <a:ext cx="8418" cy="9474"/>
          </a:xfrm>
          <a:prstGeom prst="rect">
            <a:avLst/>
          </a:prstGeom>
        </p:spPr>
      </p:pic>
      <p:pic>
        <p:nvPicPr>
          <p:cNvPr id="25" name="Image 22" descr="preencoded.png"/>
          <p:cNvPicPr>
            <a:picLocks noChangeAspect="1"/>
          </p:cNvPicPr>
          <p:nvPr/>
        </p:nvPicPr>
        <p:blipFill>
          <a:blip r:embed="rId8"/>
          <a:stretch>
            <a:fillRect/>
          </a:stretch>
        </p:blipFill>
        <p:spPr>
          <a:xfrm>
            <a:off x="8746117" y="4963194"/>
            <a:ext cx="8823" cy="9753"/>
          </a:xfrm>
          <a:prstGeom prst="rect">
            <a:avLst/>
          </a:prstGeom>
        </p:spPr>
      </p:pic>
      <p:pic>
        <p:nvPicPr>
          <p:cNvPr id="26" name="Image 23" descr="preencoded.png"/>
          <p:cNvPicPr>
            <a:picLocks noChangeAspect="1"/>
          </p:cNvPicPr>
          <p:nvPr/>
        </p:nvPicPr>
        <p:blipFill>
          <a:blip r:embed="rId9"/>
          <a:stretch>
            <a:fillRect/>
          </a:stretch>
        </p:blipFill>
        <p:spPr>
          <a:xfrm>
            <a:off x="8755754" y="4963194"/>
            <a:ext cx="10204" cy="9746"/>
          </a:xfrm>
          <a:prstGeom prst="rect">
            <a:avLst/>
          </a:prstGeom>
        </p:spPr>
      </p:pic>
      <p:pic>
        <p:nvPicPr>
          <p:cNvPr id="27" name="Image 24" descr="preencoded.png"/>
          <p:cNvPicPr>
            <a:picLocks noChangeAspect="1"/>
          </p:cNvPicPr>
          <p:nvPr/>
        </p:nvPicPr>
        <p:blipFill>
          <a:blip r:embed="rId10"/>
          <a:stretch>
            <a:fillRect/>
          </a:stretch>
        </p:blipFill>
        <p:spPr>
          <a:xfrm>
            <a:off x="8767823" y="4963331"/>
            <a:ext cx="6711" cy="9474"/>
          </a:xfrm>
          <a:prstGeom prst="rect">
            <a:avLst/>
          </a:prstGeom>
        </p:spPr>
      </p:pic>
      <p:pic>
        <p:nvPicPr>
          <p:cNvPr id="28" name="Image 25" descr="preencoded.png"/>
          <p:cNvPicPr>
            <a:picLocks noChangeAspect="1"/>
          </p:cNvPicPr>
          <p:nvPr/>
        </p:nvPicPr>
        <p:blipFill>
          <a:blip r:embed="rId9"/>
          <a:stretch>
            <a:fillRect/>
          </a:stretch>
        </p:blipFill>
        <p:spPr>
          <a:xfrm>
            <a:off x="8775074" y="4963194"/>
            <a:ext cx="10204" cy="9746"/>
          </a:xfrm>
          <a:prstGeom prst="rect">
            <a:avLst/>
          </a:prstGeom>
        </p:spPr>
      </p:pic>
      <p:pic>
        <p:nvPicPr>
          <p:cNvPr id="29" name="Image 26" descr="preencoded.png"/>
          <p:cNvPicPr>
            <a:picLocks noChangeAspect="1"/>
          </p:cNvPicPr>
          <p:nvPr/>
        </p:nvPicPr>
        <p:blipFill>
          <a:blip r:embed="rId14"/>
          <a:stretch>
            <a:fillRect/>
          </a:stretch>
        </p:blipFill>
        <p:spPr>
          <a:xfrm>
            <a:off x="8786464" y="4963194"/>
            <a:ext cx="8934" cy="9746"/>
          </a:xfrm>
          <a:prstGeom prst="rect">
            <a:avLst/>
          </a:prstGeom>
        </p:spPr>
      </p:pic>
      <p:pic>
        <p:nvPicPr>
          <p:cNvPr id="30" name="Image 27" descr="preencoded.png"/>
          <p:cNvPicPr>
            <a:picLocks noChangeAspect="1"/>
          </p:cNvPicPr>
          <p:nvPr/>
        </p:nvPicPr>
        <p:blipFill>
          <a:blip r:embed="rId18"/>
          <a:stretch>
            <a:fillRect/>
          </a:stretch>
        </p:blipFill>
        <p:spPr>
          <a:xfrm>
            <a:off x="8796193" y="4963335"/>
            <a:ext cx="9185" cy="9470"/>
          </a:xfrm>
          <a:prstGeom prst="rect">
            <a:avLst/>
          </a:prstGeom>
        </p:spPr>
      </p:pic>
      <p:pic>
        <p:nvPicPr>
          <p:cNvPr id="31" name="Image 28" descr="preencoded.png"/>
          <p:cNvPicPr>
            <a:picLocks noChangeAspect="1"/>
          </p:cNvPicPr>
          <p:nvPr/>
        </p:nvPicPr>
        <p:blipFill>
          <a:blip r:embed="rId19"/>
          <a:stretch>
            <a:fillRect/>
          </a:stretch>
        </p:blipFill>
        <p:spPr>
          <a:xfrm>
            <a:off x="1152525" y="2328863"/>
            <a:ext cx="1824847" cy="136673"/>
          </a:xfrm>
          <a:prstGeom prst="rect">
            <a:avLst/>
          </a:prstGeom>
        </p:spPr>
      </p:pic>
      <p:pic>
        <p:nvPicPr>
          <p:cNvPr id="32" name="Image 29" descr="preencoded.png"/>
          <p:cNvPicPr>
            <a:picLocks noChangeAspect="1"/>
          </p:cNvPicPr>
          <p:nvPr/>
        </p:nvPicPr>
        <p:blipFill>
          <a:blip r:embed="rId20"/>
          <a:stretch>
            <a:fillRect/>
          </a:stretch>
        </p:blipFill>
        <p:spPr>
          <a:xfrm>
            <a:off x="1100137" y="2348302"/>
            <a:ext cx="97794" cy="97793"/>
          </a:xfrm>
          <a:prstGeom prst="rect">
            <a:avLst/>
          </a:prstGeom>
        </p:spPr>
      </p:pic>
      <p:pic>
        <p:nvPicPr>
          <p:cNvPr id="33" name="Image 30" descr="preencoded.png"/>
          <p:cNvPicPr>
            <a:picLocks noChangeAspect="1"/>
          </p:cNvPicPr>
          <p:nvPr/>
        </p:nvPicPr>
        <p:blipFill>
          <a:blip r:embed="rId20"/>
          <a:stretch>
            <a:fillRect/>
          </a:stretch>
        </p:blipFill>
        <p:spPr>
          <a:xfrm>
            <a:off x="2876550" y="2348302"/>
            <a:ext cx="97794" cy="97793"/>
          </a:xfrm>
          <a:prstGeom prst="rect">
            <a:avLst/>
          </a:prstGeom>
        </p:spPr>
      </p:pic>
      <p:pic>
        <p:nvPicPr>
          <p:cNvPr id="34" name="Image 31" descr="preencoded.png"/>
          <p:cNvPicPr>
            <a:picLocks noChangeAspect="1"/>
          </p:cNvPicPr>
          <p:nvPr/>
        </p:nvPicPr>
        <p:blipFill>
          <a:blip r:embed="rId19"/>
          <a:stretch>
            <a:fillRect/>
          </a:stretch>
        </p:blipFill>
        <p:spPr>
          <a:xfrm>
            <a:off x="6238875" y="2328863"/>
            <a:ext cx="1824847" cy="136673"/>
          </a:xfrm>
          <a:prstGeom prst="rect">
            <a:avLst/>
          </a:prstGeom>
        </p:spPr>
      </p:pic>
      <p:pic>
        <p:nvPicPr>
          <p:cNvPr id="35" name="Image 32" descr="preencoded.png"/>
          <p:cNvPicPr>
            <a:picLocks noChangeAspect="1"/>
          </p:cNvPicPr>
          <p:nvPr/>
        </p:nvPicPr>
        <p:blipFill>
          <a:blip r:embed="rId20"/>
          <a:stretch>
            <a:fillRect/>
          </a:stretch>
        </p:blipFill>
        <p:spPr>
          <a:xfrm>
            <a:off x="6186487" y="2348302"/>
            <a:ext cx="97794" cy="97793"/>
          </a:xfrm>
          <a:prstGeom prst="rect">
            <a:avLst/>
          </a:prstGeom>
        </p:spPr>
      </p:pic>
      <p:pic>
        <p:nvPicPr>
          <p:cNvPr id="36" name="Image 33" descr="preencoded.png"/>
          <p:cNvPicPr>
            <a:picLocks noChangeAspect="1"/>
          </p:cNvPicPr>
          <p:nvPr/>
        </p:nvPicPr>
        <p:blipFill>
          <a:blip r:embed="rId20"/>
          <a:stretch>
            <a:fillRect/>
          </a:stretch>
        </p:blipFill>
        <p:spPr>
          <a:xfrm>
            <a:off x="7962900" y="2348302"/>
            <a:ext cx="97794" cy="97793"/>
          </a:xfrm>
          <a:prstGeom prst="rect">
            <a:avLst/>
          </a:prstGeom>
        </p:spPr>
      </p:pic>
      <p:pic>
        <p:nvPicPr>
          <p:cNvPr id="37" name="Image 34" descr="preencoded.png"/>
          <p:cNvPicPr>
            <a:picLocks noChangeAspect="1"/>
          </p:cNvPicPr>
          <p:nvPr/>
        </p:nvPicPr>
        <p:blipFill>
          <a:blip r:embed="rId21"/>
          <a:stretch>
            <a:fillRect/>
          </a:stretch>
        </p:blipFill>
        <p:spPr>
          <a:xfrm>
            <a:off x="4533901" y="3114675"/>
            <a:ext cx="97794" cy="1305735"/>
          </a:xfrm>
          <a:prstGeom prst="rect">
            <a:avLst/>
          </a:prstGeom>
        </p:spPr>
      </p:pic>
      <p:pic>
        <p:nvPicPr>
          <p:cNvPr id="38" name="Image 35" descr="preencoded.png"/>
          <p:cNvPicPr>
            <a:picLocks noChangeAspect="1"/>
          </p:cNvPicPr>
          <p:nvPr/>
        </p:nvPicPr>
        <p:blipFill>
          <a:blip r:embed="rId21"/>
          <a:stretch>
            <a:fillRect/>
          </a:stretch>
        </p:blipFill>
        <p:spPr>
          <a:xfrm>
            <a:off x="4533901" y="376237"/>
            <a:ext cx="97794" cy="1305735"/>
          </a:xfrm>
          <a:prstGeom prst="rect">
            <a:avLst/>
          </a:prstGeom>
        </p:spPr>
      </p:pic>
      <p:pic>
        <p:nvPicPr>
          <p:cNvPr id="39" name="Image 36" descr="preencoded.png"/>
          <p:cNvPicPr>
            <a:picLocks noChangeAspect="1"/>
          </p:cNvPicPr>
          <p:nvPr/>
        </p:nvPicPr>
        <p:blipFill>
          <a:blip r:embed="rId22"/>
          <a:stretch>
            <a:fillRect/>
          </a:stretch>
        </p:blipFill>
        <p:spPr>
          <a:xfrm>
            <a:off x="0" y="4762500"/>
            <a:ext cx="9144000" cy="381000"/>
          </a:xfrm>
          <a:prstGeom prst="rect">
            <a:avLst/>
          </a:prstGeom>
        </p:spPr>
      </p:pic>
      <p:sp>
        <p:nvSpPr>
          <p:cNvPr id="40" name="Text 1"/>
          <p:cNvSpPr/>
          <p:nvPr/>
        </p:nvSpPr>
        <p:spPr>
          <a:xfrm>
            <a:off x="3500438" y="2147888"/>
            <a:ext cx="2619375" cy="500063"/>
          </a:xfrm>
          <a:prstGeom prst="rect">
            <a:avLst/>
          </a:prstGeom>
          <a:noFill/>
          <a:ln/>
        </p:spPr>
        <p:txBody>
          <a:bodyPr wrap="square" rtlCol="0" anchor="ctr"/>
          <a:lstStyle/>
          <a:p>
            <a:pPr marL="0" indent="0" algn="l">
              <a:lnSpc>
                <a:spcPts val="3938"/>
              </a:lnSpc>
              <a:buNone/>
            </a:pPr>
            <a:r>
              <a:rPr lang="en-US" sz="2625" b="1" kern="0" spc="-39" dirty="0">
                <a:solidFill>
                  <a:srgbClr val="210955">
                    <a:alpha val="99000"/>
                  </a:srgbClr>
                </a:solidFill>
                <a:latin typeface="Mulish" pitchFamily="34" charset="0"/>
                <a:ea typeface="Mulish" pitchFamily="34" charset="-122"/>
                <a:cs typeface="Mulish" pitchFamily="34" charset="-120"/>
              </a:rPr>
              <a:t>ЗАГОЛОВОК</a:t>
            </a:r>
            <a:endParaRPr lang="en-US" sz="2625" dirty="0"/>
          </a:p>
        </p:txBody>
      </p:sp>
      <p:pic>
        <p:nvPicPr>
          <p:cNvPr id="41" name="Рисунок 40">
            <a:extLst>
              <a:ext uri="{FF2B5EF4-FFF2-40B4-BE49-F238E27FC236}">
                <a16:creationId xmlns:a16="http://schemas.microsoft.com/office/drawing/2014/main" id="{8274034F-220B-FEF5-C0CA-C6417CEEC7BA}"/>
              </a:ext>
            </a:extLst>
          </p:cNvPr>
          <p:cNvPicPr>
            <a:picLocks noChangeAspect="1"/>
          </p:cNvPicPr>
          <p:nvPr/>
        </p:nvPicPr>
        <p:blipFill>
          <a:blip r:embed="rId23"/>
          <a:stretch>
            <a:fillRect/>
          </a:stretch>
        </p:blipFill>
        <p:spPr>
          <a:xfrm>
            <a:off x="8297340" y="4817031"/>
            <a:ext cx="561740" cy="25984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rot="5400000">
            <a:off x="-1531144" y="2540794"/>
            <a:ext cx="3043238" cy="0"/>
          </a:xfrm>
          <a:prstGeom prst="line">
            <a:avLst/>
          </a:prstGeom>
          <a:noFill/>
          <a:ln w="12700">
            <a:solidFill>
              <a:srgbClr val="FFFFFF"/>
            </a:solidFill>
            <a:prstDash val="solid"/>
          </a:ln>
        </p:spPr>
      </p:sp>
      <p:sp>
        <p:nvSpPr>
          <p:cNvPr id="3" name="Shape 1"/>
          <p:cNvSpPr/>
          <p:nvPr/>
        </p:nvSpPr>
        <p:spPr>
          <a:xfrm rot="5400000">
            <a:off x="7872413" y="3300413"/>
            <a:ext cx="2543175" cy="0"/>
          </a:xfrm>
          <a:prstGeom prst="line">
            <a:avLst/>
          </a:prstGeom>
          <a:noFill/>
          <a:ln w="12700">
            <a:solidFill>
              <a:srgbClr val="FFFFFF"/>
            </a:solidFill>
            <a:prstDash val="solid"/>
          </a:ln>
        </p:spPr>
      </p:sp>
      <p:sp>
        <p:nvSpPr>
          <p:cNvPr id="4" name="Text 2"/>
          <p:cNvSpPr/>
          <p:nvPr/>
        </p:nvSpPr>
        <p:spPr>
          <a:xfrm>
            <a:off x="190500" y="1328738"/>
            <a:ext cx="581025" cy="581025"/>
          </a:xfrm>
          <a:prstGeom prst="ellipse">
            <a:avLst/>
          </a:prstGeom>
          <a:solidFill>
            <a:srgbClr val="FFFFFF"/>
          </a:solidFill>
          <a:ln w="38100">
            <a:solidFill>
              <a:srgbClr val="210955"/>
            </a:solidFill>
          </a:ln>
        </p:spPr>
        <p:txBody>
          <a:bodyPr wrap="square" rtlCol="0" anchor="ctr"/>
          <a:lstStyle/>
          <a:p>
            <a:pPr marL="0" indent="0" algn="ctr">
              <a:buNone/>
            </a:pPr>
            <a:r>
              <a:rPr lang="en-US" b="1" dirty="0">
                <a:solidFill>
                  <a:srgbClr val="240B56"/>
                </a:solidFill>
                <a:latin typeface="Mulish" pitchFamily="2" charset="0"/>
              </a:rPr>
              <a:t>А</a:t>
            </a:r>
          </a:p>
        </p:txBody>
      </p:sp>
      <p:sp>
        <p:nvSpPr>
          <p:cNvPr id="5" name="Text 3"/>
          <p:cNvSpPr/>
          <p:nvPr/>
        </p:nvSpPr>
        <p:spPr>
          <a:xfrm>
            <a:off x="6157913" y="1328738"/>
            <a:ext cx="581025" cy="581025"/>
          </a:xfrm>
          <a:prstGeom prst="ellipse">
            <a:avLst/>
          </a:prstGeom>
          <a:solidFill>
            <a:srgbClr val="FFFFFF"/>
          </a:solidFill>
          <a:ln w="38100">
            <a:solidFill>
              <a:srgbClr val="210955"/>
            </a:solidFill>
          </a:ln>
        </p:spPr>
        <p:txBody>
          <a:bodyPr wrap="square" rtlCol="0" anchor="ctr"/>
          <a:lstStyle/>
          <a:p>
            <a:pPr marL="0" indent="0" algn="ctr">
              <a:buNone/>
            </a:pPr>
            <a:r>
              <a:rPr lang="en-US" b="1" dirty="0">
                <a:solidFill>
                  <a:srgbClr val="240B56"/>
                </a:solidFill>
                <a:latin typeface="Mulish" pitchFamily="2" charset="0"/>
              </a:rPr>
              <a:t>В</a:t>
            </a:r>
          </a:p>
        </p:txBody>
      </p:sp>
      <p:sp>
        <p:nvSpPr>
          <p:cNvPr id="6" name="Text 4"/>
          <p:cNvSpPr/>
          <p:nvPr/>
        </p:nvSpPr>
        <p:spPr>
          <a:xfrm>
            <a:off x="3176588" y="1328738"/>
            <a:ext cx="581025" cy="581025"/>
          </a:xfrm>
          <a:prstGeom prst="ellipse">
            <a:avLst/>
          </a:prstGeom>
          <a:solidFill>
            <a:srgbClr val="FFFFFF"/>
          </a:solidFill>
          <a:ln w="38100">
            <a:solidFill>
              <a:srgbClr val="210955"/>
            </a:solidFill>
          </a:ln>
        </p:spPr>
        <p:txBody>
          <a:bodyPr wrap="square" rtlCol="0" anchor="ctr"/>
          <a:lstStyle/>
          <a:p>
            <a:pPr marL="0" indent="0" algn="ctr">
              <a:buNone/>
            </a:pPr>
            <a:r>
              <a:rPr lang="en-US" b="1" dirty="0">
                <a:solidFill>
                  <a:srgbClr val="240B56"/>
                </a:solidFill>
                <a:latin typeface="Mulish" pitchFamily="2" charset="0"/>
              </a:rPr>
              <a:t>Б</a:t>
            </a:r>
          </a:p>
        </p:txBody>
      </p:sp>
      <p:sp>
        <p:nvSpPr>
          <p:cNvPr id="7" name="Shape 5"/>
          <p:cNvSpPr/>
          <p:nvPr/>
        </p:nvSpPr>
        <p:spPr>
          <a:xfrm>
            <a:off x="8353425" y="4857750"/>
            <a:ext cx="505659" cy="185738"/>
          </a:xfrm>
          <a:prstGeom prst="rect">
            <a:avLst/>
          </a:prstGeom>
          <a:noFill/>
          <a:ln/>
        </p:spPr>
      </p:sp>
      <p:pic>
        <p:nvPicPr>
          <p:cNvPr id="8" name="Image 0" descr="preencoded.png"/>
          <p:cNvPicPr>
            <a:picLocks noChangeAspect="1"/>
          </p:cNvPicPr>
          <p:nvPr/>
        </p:nvPicPr>
        <p:blipFill>
          <a:blip r:embed="rId3"/>
          <a:stretch>
            <a:fillRect/>
          </a:stretch>
        </p:blipFill>
        <p:spPr>
          <a:xfrm>
            <a:off x="195263" y="2028825"/>
            <a:ext cx="2790825" cy="2543175"/>
          </a:xfrm>
          <a:prstGeom prst="rect">
            <a:avLst/>
          </a:prstGeom>
        </p:spPr>
      </p:pic>
      <p:pic>
        <p:nvPicPr>
          <p:cNvPr id="9" name="Image 1" descr="preencoded.png"/>
          <p:cNvPicPr>
            <a:picLocks noChangeAspect="1"/>
          </p:cNvPicPr>
          <p:nvPr/>
        </p:nvPicPr>
        <p:blipFill>
          <a:blip r:embed="rId3"/>
          <a:stretch>
            <a:fillRect/>
          </a:stretch>
        </p:blipFill>
        <p:spPr>
          <a:xfrm>
            <a:off x="3176588" y="2028825"/>
            <a:ext cx="2790825" cy="2543175"/>
          </a:xfrm>
          <a:prstGeom prst="rect">
            <a:avLst/>
          </a:prstGeom>
        </p:spPr>
      </p:pic>
      <p:pic>
        <p:nvPicPr>
          <p:cNvPr id="10" name="Image 2" descr="preencoded.png"/>
          <p:cNvPicPr>
            <a:picLocks noChangeAspect="1"/>
          </p:cNvPicPr>
          <p:nvPr/>
        </p:nvPicPr>
        <p:blipFill>
          <a:blip r:embed="rId4"/>
          <a:stretch>
            <a:fillRect/>
          </a:stretch>
        </p:blipFill>
        <p:spPr>
          <a:xfrm>
            <a:off x="6157913" y="2028825"/>
            <a:ext cx="2786063" cy="2543175"/>
          </a:xfrm>
          <a:prstGeom prst="rect">
            <a:avLst/>
          </a:prstGeom>
        </p:spPr>
      </p:pic>
      <p:pic>
        <p:nvPicPr>
          <p:cNvPr id="11" name="Image 3" descr="preencoded.png"/>
          <p:cNvPicPr>
            <a:picLocks noChangeAspect="1"/>
          </p:cNvPicPr>
          <p:nvPr/>
        </p:nvPicPr>
        <p:blipFill>
          <a:blip r:embed="rId5"/>
          <a:stretch>
            <a:fillRect/>
          </a:stretch>
        </p:blipFill>
        <p:spPr>
          <a:xfrm>
            <a:off x="7410450" y="-704850"/>
            <a:ext cx="1733550" cy="1744369"/>
          </a:xfrm>
          <a:prstGeom prst="rect">
            <a:avLst/>
          </a:prstGeom>
        </p:spPr>
      </p:pic>
      <p:pic>
        <p:nvPicPr>
          <p:cNvPr id="12" name="Image 4" descr="preencoded.png"/>
          <p:cNvPicPr>
            <a:picLocks noChangeAspect="1"/>
          </p:cNvPicPr>
          <p:nvPr/>
        </p:nvPicPr>
        <p:blipFill>
          <a:blip r:embed="rId6"/>
          <a:stretch>
            <a:fillRect/>
          </a:stretch>
        </p:blipFill>
        <p:spPr>
          <a:xfrm>
            <a:off x="8353425" y="4857750"/>
            <a:ext cx="505658" cy="185738"/>
          </a:xfrm>
          <a:prstGeom prst="rect">
            <a:avLst/>
          </a:prstGeom>
        </p:spPr>
      </p:pic>
      <p:pic>
        <p:nvPicPr>
          <p:cNvPr id="13" name="Image 5" descr="preencoded.png"/>
          <p:cNvPicPr>
            <a:picLocks noChangeAspect="1"/>
          </p:cNvPicPr>
          <p:nvPr/>
        </p:nvPicPr>
        <p:blipFill>
          <a:blip r:embed="rId7"/>
          <a:stretch>
            <a:fillRect/>
          </a:stretch>
        </p:blipFill>
        <p:spPr>
          <a:xfrm>
            <a:off x="8660578" y="4878073"/>
            <a:ext cx="93497" cy="142712"/>
          </a:xfrm>
          <a:prstGeom prst="rect">
            <a:avLst/>
          </a:prstGeom>
        </p:spPr>
      </p:pic>
      <p:pic>
        <p:nvPicPr>
          <p:cNvPr id="14" name="Image 6" descr="preencoded.png"/>
          <p:cNvPicPr>
            <a:picLocks noChangeAspect="1"/>
          </p:cNvPicPr>
          <p:nvPr/>
        </p:nvPicPr>
        <p:blipFill>
          <a:blip r:embed="rId8"/>
          <a:stretch>
            <a:fillRect/>
          </a:stretch>
        </p:blipFill>
        <p:spPr>
          <a:xfrm>
            <a:off x="8425323" y="4876957"/>
            <a:ext cx="110519" cy="144288"/>
          </a:xfrm>
          <a:prstGeom prst="rect">
            <a:avLst/>
          </a:prstGeom>
        </p:spPr>
      </p:pic>
      <p:pic>
        <p:nvPicPr>
          <p:cNvPr id="15" name="Image 7" descr="preencoded.png"/>
          <p:cNvPicPr>
            <a:picLocks noChangeAspect="1"/>
          </p:cNvPicPr>
          <p:nvPr/>
        </p:nvPicPr>
        <p:blipFill>
          <a:blip r:embed="rId9"/>
          <a:stretch>
            <a:fillRect/>
          </a:stretch>
        </p:blipFill>
        <p:spPr>
          <a:xfrm>
            <a:off x="8541381" y="4875937"/>
            <a:ext cx="112226" cy="146339"/>
          </a:xfrm>
          <a:prstGeom prst="rect">
            <a:avLst/>
          </a:prstGeom>
        </p:spPr>
      </p:pic>
      <p:pic>
        <p:nvPicPr>
          <p:cNvPr id="16" name="Image 8" descr="preencoded.png"/>
          <p:cNvPicPr>
            <a:picLocks noChangeAspect="1"/>
          </p:cNvPicPr>
          <p:nvPr/>
        </p:nvPicPr>
        <p:blipFill>
          <a:blip r:embed="rId10"/>
          <a:stretch>
            <a:fillRect/>
          </a:stretch>
        </p:blipFill>
        <p:spPr>
          <a:xfrm>
            <a:off x="8723640" y="4930726"/>
            <a:ext cx="7562" cy="9737"/>
          </a:xfrm>
          <a:prstGeom prst="rect">
            <a:avLst/>
          </a:prstGeom>
        </p:spPr>
      </p:pic>
      <p:pic>
        <p:nvPicPr>
          <p:cNvPr id="17" name="Image 9" descr="preencoded.png"/>
          <p:cNvPicPr>
            <a:picLocks noChangeAspect="1"/>
          </p:cNvPicPr>
          <p:nvPr/>
        </p:nvPicPr>
        <p:blipFill>
          <a:blip r:embed="rId11"/>
          <a:stretch>
            <a:fillRect/>
          </a:stretch>
        </p:blipFill>
        <p:spPr>
          <a:xfrm>
            <a:off x="8732272" y="4930719"/>
            <a:ext cx="8823" cy="9753"/>
          </a:xfrm>
          <a:prstGeom prst="rect">
            <a:avLst/>
          </a:prstGeom>
        </p:spPr>
      </p:pic>
      <p:pic>
        <p:nvPicPr>
          <p:cNvPr id="18" name="Image 10" descr="preencoded.png"/>
          <p:cNvPicPr>
            <a:picLocks noChangeAspect="1"/>
          </p:cNvPicPr>
          <p:nvPr/>
        </p:nvPicPr>
        <p:blipFill>
          <a:blip r:embed="rId12"/>
          <a:stretch>
            <a:fillRect/>
          </a:stretch>
        </p:blipFill>
        <p:spPr>
          <a:xfrm>
            <a:off x="8742792" y="4930857"/>
            <a:ext cx="8418" cy="9474"/>
          </a:xfrm>
          <a:prstGeom prst="rect">
            <a:avLst/>
          </a:prstGeom>
        </p:spPr>
      </p:pic>
      <p:pic>
        <p:nvPicPr>
          <p:cNvPr id="19" name="Image 11" descr="preencoded.png"/>
          <p:cNvPicPr>
            <a:picLocks noChangeAspect="1"/>
          </p:cNvPicPr>
          <p:nvPr/>
        </p:nvPicPr>
        <p:blipFill>
          <a:blip r:embed="rId12"/>
          <a:stretch>
            <a:fillRect/>
          </a:stretch>
        </p:blipFill>
        <p:spPr>
          <a:xfrm>
            <a:off x="8753070" y="4930719"/>
            <a:ext cx="10204" cy="9746"/>
          </a:xfrm>
          <a:prstGeom prst="rect">
            <a:avLst/>
          </a:prstGeom>
        </p:spPr>
      </p:pic>
      <p:pic>
        <p:nvPicPr>
          <p:cNvPr id="20" name="Image 12" descr="preencoded.png"/>
          <p:cNvPicPr>
            <a:picLocks noChangeAspect="1"/>
          </p:cNvPicPr>
          <p:nvPr/>
        </p:nvPicPr>
        <p:blipFill>
          <a:blip r:embed="rId12"/>
          <a:stretch>
            <a:fillRect/>
          </a:stretch>
        </p:blipFill>
        <p:spPr>
          <a:xfrm>
            <a:off x="8764465" y="4930719"/>
            <a:ext cx="10204" cy="9746"/>
          </a:xfrm>
          <a:prstGeom prst="rect">
            <a:avLst/>
          </a:prstGeom>
        </p:spPr>
      </p:pic>
      <p:pic>
        <p:nvPicPr>
          <p:cNvPr id="21" name="Image 13" descr="preencoded.png"/>
          <p:cNvPicPr>
            <a:picLocks noChangeAspect="1"/>
          </p:cNvPicPr>
          <p:nvPr/>
        </p:nvPicPr>
        <p:blipFill>
          <a:blip r:embed="rId13"/>
          <a:stretch>
            <a:fillRect/>
          </a:stretch>
        </p:blipFill>
        <p:spPr>
          <a:xfrm>
            <a:off x="8776534" y="4930857"/>
            <a:ext cx="6716" cy="9474"/>
          </a:xfrm>
          <a:prstGeom prst="rect">
            <a:avLst/>
          </a:prstGeom>
        </p:spPr>
      </p:pic>
      <p:pic>
        <p:nvPicPr>
          <p:cNvPr id="22" name="Image 14" descr="preencoded.png"/>
          <p:cNvPicPr>
            <a:picLocks noChangeAspect="1"/>
          </p:cNvPicPr>
          <p:nvPr/>
        </p:nvPicPr>
        <p:blipFill>
          <a:blip r:embed="rId12"/>
          <a:stretch>
            <a:fillRect/>
          </a:stretch>
        </p:blipFill>
        <p:spPr>
          <a:xfrm>
            <a:off x="8723765" y="4946956"/>
            <a:ext cx="10204" cy="9746"/>
          </a:xfrm>
          <a:prstGeom prst="rect">
            <a:avLst/>
          </a:prstGeom>
        </p:spPr>
      </p:pic>
      <p:pic>
        <p:nvPicPr>
          <p:cNvPr id="23" name="Image 15" descr="preencoded.png"/>
          <p:cNvPicPr>
            <a:picLocks noChangeAspect="1"/>
          </p:cNvPicPr>
          <p:nvPr/>
        </p:nvPicPr>
        <p:blipFill>
          <a:blip r:embed="rId14"/>
          <a:stretch>
            <a:fillRect/>
          </a:stretch>
        </p:blipFill>
        <p:spPr>
          <a:xfrm>
            <a:off x="8735834" y="4947095"/>
            <a:ext cx="6916" cy="9474"/>
          </a:xfrm>
          <a:prstGeom prst="rect">
            <a:avLst/>
          </a:prstGeom>
        </p:spPr>
      </p:pic>
      <p:pic>
        <p:nvPicPr>
          <p:cNvPr id="24" name="Image 16" descr="preencoded.png"/>
          <p:cNvPicPr>
            <a:picLocks noChangeAspect="1"/>
          </p:cNvPicPr>
          <p:nvPr/>
        </p:nvPicPr>
        <p:blipFill>
          <a:blip r:embed="rId10"/>
          <a:stretch>
            <a:fillRect/>
          </a:stretch>
        </p:blipFill>
        <p:spPr>
          <a:xfrm>
            <a:off x="8747387" y="4946963"/>
            <a:ext cx="7562" cy="9737"/>
          </a:xfrm>
          <a:prstGeom prst="rect">
            <a:avLst/>
          </a:prstGeom>
        </p:spPr>
      </p:pic>
      <p:pic>
        <p:nvPicPr>
          <p:cNvPr id="25" name="Image 17" descr="preencoded.png"/>
          <p:cNvPicPr>
            <a:picLocks noChangeAspect="1"/>
          </p:cNvPicPr>
          <p:nvPr/>
        </p:nvPicPr>
        <p:blipFill>
          <a:blip r:embed="rId15"/>
          <a:stretch>
            <a:fillRect/>
          </a:stretch>
        </p:blipFill>
        <p:spPr>
          <a:xfrm>
            <a:off x="8756619" y="4947095"/>
            <a:ext cx="8293" cy="9609"/>
          </a:xfrm>
          <a:prstGeom prst="rect">
            <a:avLst/>
          </a:prstGeom>
        </p:spPr>
      </p:pic>
      <p:pic>
        <p:nvPicPr>
          <p:cNvPr id="26" name="Image 18" descr="preencoded.png"/>
          <p:cNvPicPr>
            <a:picLocks noChangeAspect="1"/>
          </p:cNvPicPr>
          <p:nvPr/>
        </p:nvPicPr>
        <p:blipFill>
          <a:blip r:embed="rId16"/>
          <a:stretch>
            <a:fillRect/>
          </a:stretch>
        </p:blipFill>
        <p:spPr>
          <a:xfrm>
            <a:off x="8767376" y="4947095"/>
            <a:ext cx="8088" cy="9474"/>
          </a:xfrm>
          <a:prstGeom prst="rect">
            <a:avLst/>
          </a:prstGeom>
        </p:spPr>
      </p:pic>
      <p:pic>
        <p:nvPicPr>
          <p:cNvPr id="27" name="Image 19" descr="preencoded.png"/>
          <p:cNvPicPr>
            <a:picLocks noChangeAspect="1"/>
          </p:cNvPicPr>
          <p:nvPr/>
        </p:nvPicPr>
        <p:blipFill>
          <a:blip r:embed="rId17"/>
          <a:stretch>
            <a:fillRect/>
          </a:stretch>
        </p:blipFill>
        <p:spPr>
          <a:xfrm>
            <a:off x="8776595" y="4946953"/>
            <a:ext cx="8930" cy="9746"/>
          </a:xfrm>
          <a:prstGeom prst="rect">
            <a:avLst/>
          </a:prstGeom>
        </p:spPr>
      </p:pic>
      <p:pic>
        <p:nvPicPr>
          <p:cNvPr id="28" name="Image 20" descr="preencoded.png"/>
          <p:cNvPicPr>
            <a:picLocks noChangeAspect="1"/>
          </p:cNvPicPr>
          <p:nvPr/>
        </p:nvPicPr>
        <p:blipFill>
          <a:blip r:embed="rId18"/>
          <a:stretch>
            <a:fillRect/>
          </a:stretch>
        </p:blipFill>
        <p:spPr>
          <a:xfrm>
            <a:off x="8787710" y="4947095"/>
            <a:ext cx="1758" cy="9474"/>
          </a:xfrm>
          <a:prstGeom prst="rect">
            <a:avLst/>
          </a:prstGeom>
        </p:spPr>
      </p:pic>
      <p:pic>
        <p:nvPicPr>
          <p:cNvPr id="29" name="Image 21" descr="preencoded.png"/>
          <p:cNvPicPr>
            <a:picLocks noChangeAspect="1"/>
          </p:cNvPicPr>
          <p:nvPr/>
        </p:nvPicPr>
        <p:blipFill>
          <a:blip r:embed="rId11"/>
          <a:stretch>
            <a:fillRect/>
          </a:stretch>
        </p:blipFill>
        <p:spPr>
          <a:xfrm>
            <a:off x="8791352" y="4946956"/>
            <a:ext cx="8823" cy="9753"/>
          </a:xfrm>
          <a:prstGeom prst="rect">
            <a:avLst/>
          </a:prstGeom>
        </p:spPr>
      </p:pic>
      <p:pic>
        <p:nvPicPr>
          <p:cNvPr id="30" name="Image 22" descr="preencoded.png"/>
          <p:cNvPicPr>
            <a:picLocks noChangeAspect="1"/>
          </p:cNvPicPr>
          <p:nvPr/>
        </p:nvPicPr>
        <p:blipFill>
          <a:blip r:embed="rId19"/>
          <a:stretch>
            <a:fillRect/>
          </a:stretch>
        </p:blipFill>
        <p:spPr>
          <a:xfrm>
            <a:off x="8800328" y="4947095"/>
            <a:ext cx="10269" cy="9474"/>
          </a:xfrm>
          <a:prstGeom prst="rect">
            <a:avLst/>
          </a:prstGeom>
        </p:spPr>
      </p:pic>
      <p:pic>
        <p:nvPicPr>
          <p:cNvPr id="31" name="Image 23" descr="preencoded.png"/>
          <p:cNvPicPr>
            <a:picLocks noChangeAspect="1"/>
          </p:cNvPicPr>
          <p:nvPr/>
        </p:nvPicPr>
        <p:blipFill>
          <a:blip r:embed="rId13"/>
          <a:stretch>
            <a:fillRect/>
          </a:stretch>
        </p:blipFill>
        <p:spPr>
          <a:xfrm>
            <a:off x="8811797" y="4947095"/>
            <a:ext cx="6711" cy="9474"/>
          </a:xfrm>
          <a:prstGeom prst="rect">
            <a:avLst/>
          </a:prstGeom>
        </p:spPr>
      </p:pic>
      <p:pic>
        <p:nvPicPr>
          <p:cNvPr id="32" name="Image 24" descr="preencoded.png"/>
          <p:cNvPicPr>
            <a:picLocks noChangeAspect="1"/>
          </p:cNvPicPr>
          <p:nvPr/>
        </p:nvPicPr>
        <p:blipFill>
          <a:blip r:embed="rId12"/>
          <a:stretch>
            <a:fillRect/>
          </a:stretch>
        </p:blipFill>
        <p:spPr>
          <a:xfrm>
            <a:off x="8723765" y="4963194"/>
            <a:ext cx="10204" cy="9746"/>
          </a:xfrm>
          <a:prstGeom prst="rect">
            <a:avLst/>
          </a:prstGeom>
        </p:spPr>
      </p:pic>
      <p:pic>
        <p:nvPicPr>
          <p:cNvPr id="33" name="Image 25" descr="preencoded.png"/>
          <p:cNvPicPr>
            <a:picLocks noChangeAspect="1"/>
          </p:cNvPicPr>
          <p:nvPr/>
        </p:nvPicPr>
        <p:blipFill>
          <a:blip r:embed="rId20"/>
          <a:stretch>
            <a:fillRect/>
          </a:stretch>
        </p:blipFill>
        <p:spPr>
          <a:xfrm>
            <a:off x="8735834" y="4963331"/>
            <a:ext cx="8418" cy="9474"/>
          </a:xfrm>
          <a:prstGeom prst="rect">
            <a:avLst/>
          </a:prstGeom>
        </p:spPr>
      </p:pic>
      <p:pic>
        <p:nvPicPr>
          <p:cNvPr id="34" name="Image 26" descr="preencoded.png"/>
          <p:cNvPicPr>
            <a:picLocks noChangeAspect="1"/>
          </p:cNvPicPr>
          <p:nvPr/>
        </p:nvPicPr>
        <p:blipFill>
          <a:blip r:embed="rId11"/>
          <a:stretch>
            <a:fillRect/>
          </a:stretch>
        </p:blipFill>
        <p:spPr>
          <a:xfrm>
            <a:off x="8746117" y="4963194"/>
            <a:ext cx="8823" cy="9753"/>
          </a:xfrm>
          <a:prstGeom prst="rect">
            <a:avLst/>
          </a:prstGeom>
        </p:spPr>
      </p:pic>
      <p:pic>
        <p:nvPicPr>
          <p:cNvPr id="35" name="Image 27" descr="preencoded.png"/>
          <p:cNvPicPr>
            <a:picLocks noChangeAspect="1"/>
          </p:cNvPicPr>
          <p:nvPr/>
        </p:nvPicPr>
        <p:blipFill>
          <a:blip r:embed="rId12"/>
          <a:stretch>
            <a:fillRect/>
          </a:stretch>
        </p:blipFill>
        <p:spPr>
          <a:xfrm>
            <a:off x="8755754" y="4963194"/>
            <a:ext cx="10204" cy="9746"/>
          </a:xfrm>
          <a:prstGeom prst="rect">
            <a:avLst/>
          </a:prstGeom>
        </p:spPr>
      </p:pic>
      <p:pic>
        <p:nvPicPr>
          <p:cNvPr id="36" name="Image 28" descr="preencoded.png"/>
          <p:cNvPicPr>
            <a:picLocks noChangeAspect="1"/>
          </p:cNvPicPr>
          <p:nvPr/>
        </p:nvPicPr>
        <p:blipFill>
          <a:blip r:embed="rId13"/>
          <a:stretch>
            <a:fillRect/>
          </a:stretch>
        </p:blipFill>
        <p:spPr>
          <a:xfrm>
            <a:off x="8767823" y="4963331"/>
            <a:ext cx="6711" cy="9474"/>
          </a:xfrm>
          <a:prstGeom prst="rect">
            <a:avLst/>
          </a:prstGeom>
        </p:spPr>
      </p:pic>
      <p:pic>
        <p:nvPicPr>
          <p:cNvPr id="37" name="Image 29" descr="preencoded.png"/>
          <p:cNvPicPr>
            <a:picLocks noChangeAspect="1"/>
          </p:cNvPicPr>
          <p:nvPr/>
        </p:nvPicPr>
        <p:blipFill>
          <a:blip r:embed="rId12"/>
          <a:stretch>
            <a:fillRect/>
          </a:stretch>
        </p:blipFill>
        <p:spPr>
          <a:xfrm>
            <a:off x="8775074" y="4963194"/>
            <a:ext cx="10204" cy="9746"/>
          </a:xfrm>
          <a:prstGeom prst="rect">
            <a:avLst/>
          </a:prstGeom>
        </p:spPr>
      </p:pic>
      <p:pic>
        <p:nvPicPr>
          <p:cNvPr id="38" name="Image 30" descr="preencoded.png"/>
          <p:cNvPicPr>
            <a:picLocks noChangeAspect="1"/>
          </p:cNvPicPr>
          <p:nvPr/>
        </p:nvPicPr>
        <p:blipFill>
          <a:blip r:embed="rId17"/>
          <a:stretch>
            <a:fillRect/>
          </a:stretch>
        </p:blipFill>
        <p:spPr>
          <a:xfrm>
            <a:off x="8786464" y="4963194"/>
            <a:ext cx="8934" cy="9746"/>
          </a:xfrm>
          <a:prstGeom prst="rect">
            <a:avLst/>
          </a:prstGeom>
        </p:spPr>
      </p:pic>
      <p:pic>
        <p:nvPicPr>
          <p:cNvPr id="39" name="Image 31" descr="preencoded.png"/>
          <p:cNvPicPr>
            <a:picLocks noChangeAspect="1"/>
          </p:cNvPicPr>
          <p:nvPr/>
        </p:nvPicPr>
        <p:blipFill>
          <a:blip r:embed="rId21"/>
          <a:stretch>
            <a:fillRect/>
          </a:stretch>
        </p:blipFill>
        <p:spPr>
          <a:xfrm>
            <a:off x="8796193" y="4963335"/>
            <a:ext cx="9185" cy="9470"/>
          </a:xfrm>
          <a:prstGeom prst="rect">
            <a:avLst/>
          </a:prstGeom>
        </p:spPr>
      </p:pic>
      <p:pic>
        <p:nvPicPr>
          <p:cNvPr id="40" name="Image 32" descr="preencoded.png"/>
          <p:cNvPicPr>
            <a:picLocks noChangeAspect="1"/>
          </p:cNvPicPr>
          <p:nvPr/>
        </p:nvPicPr>
        <p:blipFill>
          <a:blip r:embed="rId22"/>
          <a:stretch>
            <a:fillRect/>
          </a:stretch>
        </p:blipFill>
        <p:spPr>
          <a:xfrm>
            <a:off x="0" y="4762500"/>
            <a:ext cx="9144000" cy="381000"/>
          </a:xfrm>
          <a:prstGeom prst="rect">
            <a:avLst/>
          </a:prstGeom>
        </p:spPr>
      </p:pic>
      <p:sp>
        <p:nvSpPr>
          <p:cNvPr id="41" name="Text 6"/>
          <p:cNvSpPr/>
          <p:nvPr/>
        </p:nvSpPr>
        <p:spPr>
          <a:xfrm>
            <a:off x="304800" y="476250"/>
            <a:ext cx="2619375" cy="500063"/>
          </a:xfrm>
          <a:prstGeom prst="rect">
            <a:avLst/>
          </a:prstGeom>
          <a:noFill/>
          <a:ln/>
        </p:spPr>
        <p:txBody>
          <a:bodyPr wrap="square" rtlCol="0" anchor="ctr"/>
          <a:lstStyle/>
          <a:p>
            <a:pPr marL="0" indent="0" algn="l">
              <a:lnSpc>
                <a:spcPts val="3938"/>
              </a:lnSpc>
              <a:buNone/>
            </a:pPr>
            <a:r>
              <a:rPr lang="en-US" sz="2625" b="1" kern="0" spc="-39" dirty="0">
                <a:solidFill>
                  <a:srgbClr val="210955">
                    <a:alpha val="99000"/>
                  </a:srgbClr>
                </a:solidFill>
                <a:latin typeface="Mulish" pitchFamily="34" charset="0"/>
                <a:ea typeface="Mulish" pitchFamily="34" charset="-122"/>
                <a:cs typeface="Mulish" pitchFamily="34" charset="-120"/>
              </a:rPr>
              <a:t>ЗАГОЛОВОК</a:t>
            </a:r>
            <a:endParaRPr lang="en-US" sz="2625" dirty="0"/>
          </a:p>
        </p:txBody>
      </p:sp>
      <p:pic>
        <p:nvPicPr>
          <p:cNvPr id="42" name="Рисунок 41">
            <a:extLst>
              <a:ext uri="{FF2B5EF4-FFF2-40B4-BE49-F238E27FC236}">
                <a16:creationId xmlns:a16="http://schemas.microsoft.com/office/drawing/2014/main" id="{416CD36F-BB46-1405-C2CD-74EEBF0839EF}"/>
              </a:ext>
            </a:extLst>
          </p:cNvPr>
          <p:cNvPicPr>
            <a:picLocks noChangeAspect="1"/>
          </p:cNvPicPr>
          <p:nvPr/>
        </p:nvPicPr>
        <p:blipFill>
          <a:blip r:embed="rId23"/>
          <a:stretch>
            <a:fillRect/>
          </a:stretch>
        </p:blipFill>
        <p:spPr>
          <a:xfrm>
            <a:off x="8297340" y="4817031"/>
            <a:ext cx="561740" cy="259843"/>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90</Words>
  <Application>Microsoft Macintosh PowerPoint</Application>
  <PresentationFormat>Экран (16:9)</PresentationFormat>
  <Paragraphs>22</Paragraphs>
  <Slides>5</Slides>
  <Notes>5</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5</vt:i4>
      </vt:variant>
    </vt:vector>
  </HeadingPairs>
  <TitlesOfParts>
    <vt:vector size="8" baseType="lpstr">
      <vt:lpstr>Arial</vt:lpstr>
      <vt:lpstr>Mulish</vt:lpstr>
      <vt:lpstr>Office Theme</vt:lpstr>
      <vt:lpstr>Презентация PowerPoint</vt:lpstr>
      <vt:lpstr>Презентация PowerPoint</vt:lpstr>
      <vt:lpstr>Презентация PowerPoint</vt:lpstr>
      <vt:lpstr>Презентация PowerPoint</vt:lpstr>
      <vt:lpstr>Презентация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Юрий Кулигин</cp:lastModifiedBy>
  <cp:revision>3</cp:revision>
  <dcterms:created xsi:type="dcterms:W3CDTF">2025-08-04T07:16:40Z</dcterms:created>
  <dcterms:modified xsi:type="dcterms:W3CDTF">2025-08-04T07:21:37Z</dcterms:modified>
</cp:coreProperties>
</file>